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45" r:id="rId3"/>
    <p:sldId id="257" r:id="rId4"/>
    <p:sldId id="258" r:id="rId6"/>
    <p:sldId id="318" r:id="rId7"/>
    <p:sldId id="261" r:id="rId8"/>
    <p:sldId id="274" r:id="rId9"/>
    <p:sldId id="262" r:id="rId10"/>
    <p:sldId id="275" r:id="rId11"/>
    <p:sldId id="276" r:id="rId12"/>
    <p:sldId id="277" r:id="rId13"/>
    <p:sldId id="278" r:id="rId14"/>
    <p:sldId id="279" r:id="rId15"/>
    <p:sldId id="300" r:id="rId16"/>
    <p:sldId id="280" r:id="rId17"/>
    <p:sldId id="302" r:id="rId18"/>
    <p:sldId id="301" r:id="rId19"/>
    <p:sldId id="283" r:id="rId20"/>
    <p:sldId id="285" r:id="rId21"/>
    <p:sldId id="286" r:id="rId22"/>
    <p:sldId id="287" r:id="rId23"/>
    <p:sldId id="288" r:id="rId24"/>
    <p:sldId id="289" r:id="rId25"/>
    <p:sldId id="307" r:id="rId26"/>
    <p:sldId id="314" r:id="rId27"/>
    <p:sldId id="306" r:id="rId28"/>
    <p:sldId id="308" r:id="rId29"/>
    <p:sldId id="293" r:id="rId30"/>
    <p:sldId id="296" r:id="rId31"/>
    <p:sldId id="297" r:id="rId32"/>
    <p:sldId id="298"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0"/>
  <p:cmAuthor id="2" name="Administrator" initials="A" lastIdx="0" clrIdx="1"/>
  <p:cmAuthor id="3" name="86134" initials="8" lastIdx="0" clrIdx="2"/>
  <p:cmAuthor id="4" name="lenovo" initials="l" lastIdx="0" clrIdx="3"/>
  <p:cmAuthor id="5" name="mike" initials="" lastIdx="0" clrIdx="4"/>
  <p:cmAuthor id="6" name="雨林木风" initials="雨" lastIdx="0" clrIdx="5"/>
  <p:cmAuthor id="7" name="未知用户1" initials="未" lastIdx="0" clrIdx="6"/>
  <p:cmAuthor id="8" name="大胖 张" initials="大胖" lastIdx="0" clrIdx="7"/>
  <p:cmAuthor id="9" name="HP22" initials="H" lastIdx="0" clrIdx="8"/>
  <p:cmAuthor id="10" name="dell" initials="d" lastIdx="0" clrIdx="9"/>
  <p:cmAuthor id="11" name="86199" initials="8" lastIdx="0" clrIdx="10"/>
  <p:cmAuthor id="12" name="QDZX" initials="Q" lastIdx="0" clrIdx="11"/>
  <p:cmAuthor id="13" name="juan" initials="j" lastIdx="0" clrIdx="12"/>
  <p:cmAuthor id="14" name="25302" initials="2" lastIdx="1" clrIdx="1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2"/>
        <p:guide pos="380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4" dt="2022-09-21T20:07:20.198" idx="1">
    <p:pos x="10" y="10"/>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4" Type="http://schemas.openxmlformats.org/officeDocument/2006/relationships/tags" Target="../tags/tag395.xml"/><Relationship Id="rId3" Type="http://schemas.openxmlformats.org/officeDocument/2006/relationships/tags" Target="../tags/tag394.xml"/><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5" Type="http://schemas.openxmlformats.org/officeDocument/2006/relationships/tags" Target="../tags/tag537.xml"/><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tags" Target="../tags/tag554.xml"/><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tags" Target="../tags/tag581.xml"/><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p:cNvSpPr>
          <p:nvPr>
            <p:ph type="sldImg" idx="2"/>
            <p:custDataLst>
              <p:tags r:id="rId3"/>
            </p:custDataLst>
          </p:nvPr>
        </p:nvSpPr>
        <p:spPr/>
      </p:sp>
      <p:sp>
        <p:nvSpPr>
          <p:cNvPr id="3" name="文本占位符 2"/>
          <p:cNvSpPr txBox="1">
            <a:spLocks noGrp="1"/>
          </p:cNvSpPr>
          <p:nvPr>
            <p:ph type="body" idx="3"/>
            <p:custDataLst>
              <p:tags r:id="rId4"/>
            </p:custDataLst>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p:cNvSpPr>
          <p:nvPr>
            <p:ph type="sldImg" idx="2"/>
            <p:custDataLst>
              <p:tags r:id="rId3"/>
            </p:custDataLst>
          </p:nvPr>
        </p:nvSpPr>
        <p:spPr/>
      </p:sp>
      <p:sp>
        <p:nvSpPr>
          <p:cNvPr id="3" name="文本占位符 2"/>
          <p:cNvSpPr txBox="1">
            <a:spLocks noGrp="1"/>
          </p:cNvSpPr>
          <p:nvPr>
            <p:ph type="body" idx="3"/>
            <p:custDataLst>
              <p:tags r:id="rId4"/>
            </p:custDataLst>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9BA81AE9-A10F-459E-A72C-E73C09BDC92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85.xml"/><Relationship Id="rId7" Type="http://schemas.openxmlformats.org/officeDocument/2006/relationships/image" Target="../media/image4.png"/><Relationship Id="rId6" Type="http://schemas.openxmlformats.org/officeDocument/2006/relationships/tags" Target="../tags/tag84.xml"/><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image" Target="../media/image2.png"/><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image" Target="../media/image1.png"/><Relationship Id="rId2" Type="http://schemas.openxmlformats.org/officeDocument/2006/relationships/tags" Target="../tags/tag90.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image" Target="../media/image5.png"/><Relationship Id="rId3" Type="http://schemas.openxmlformats.org/officeDocument/2006/relationships/tags" Target="../tags/tag98.xml"/><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image" Target="../media/image5.png"/><Relationship Id="rId7" Type="http://schemas.openxmlformats.org/officeDocument/2006/relationships/tags" Target="../tags/tag106.xml"/><Relationship Id="rId6" Type="http://schemas.openxmlformats.org/officeDocument/2006/relationships/image" Target="../media/image4.png"/><Relationship Id="rId5" Type="http://schemas.openxmlformats.org/officeDocument/2006/relationships/tags" Target="../tags/tag105.xml"/><Relationship Id="rId4" Type="http://schemas.openxmlformats.org/officeDocument/2006/relationships/image" Target="../media/image3.png"/><Relationship Id="rId3" Type="http://schemas.openxmlformats.org/officeDocument/2006/relationships/tags" Target="../tags/tag104.xml"/><Relationship Id="rId2" Type="http://schemas.openxmlformats.org/officeDocument/2006/relationships/tags" Target="../tags/tag103.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image" Target="../media/image6.jpeg"/><Relationship Id="rId11" Type="http://schemas.openxmlformats.org/officeDocument/2006/relationships/image" Target="../media/image5.png"/><Relationship Id="rId10" Type="http://schemas.openxmlformats.org/officeDocument/2006/relationships/tags" Target="../tags/tag11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image" Target="../media/image6.jpeg"/><Relationship Id="rId11" Type="http://schemas.openxmlformats.org/officeDocument/2006/relationships/image" Target="../media/image5.png"/><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image" Target="../media/image7.jpeg"/><Relationship Id="rId11" Type="http://schemas.openxmlformats.org/officeDocument/2006/relationships/image" Target="../media/image5.png"/><Relationship Id="rId10" Type="http://schemas.openxmlformats.org/officeDocument/2006/relationships/tags" Target="../tags/tag135.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image" Target="../media/image6.jpeg"/><Relationship Id="rId13" Type="http://schemas.openxmlformats.org/officeDocument/2006/relationships/image" Target="../media/image5.png"/><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image" Target="../media/image9.png"/><Relationship Id="rId3" Type="http://schemas.openxmlformats.org/officeDocument/2006/relationships/tags" Target="../tags/tag146.xml"/><Relationship Id="rId2" Type="http://schemas.openxmlformats.org/officeDocument/2006/relationships/image" Target="../media/image8.png"/><Relationship Id="rId10" Type="http://schemas.openxmlformats.org/officeDocument/2006/relationships/tags" Target="../tags/tag1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3.xml"/><Relationship Id="rId7" Type="http://schemas.openxmlformats.org/officeDocument/2006/relationships/image" Target="../media/image4.png"/><Relationship Id="rId6" Type="http://schemas.openxmlformats.org/officeDocument/2006/relationships/tags" Target="../tags/tag12.xml"/><Relationship Id="rId5" Type="http://schemas.openxmlformats.org/officeDocument/2006/relationships/image" Target="../media/image3.png"/><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media/image2.png"/><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image" Target="../media/image1.png"/><Relationship Id="rId2" Type="http://schemas.openxmlformats.org/officeDocument/2006/relationships/tags" Target="../tags/tag19.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1.xml"/><Relationship Id="rId7" Type="http://schemas.openxmlformats.org/officeDocument/2006/relationships/image" Target="../media/image4.png"/><Relationship Id="rId6" Type="http://schemas.openxmlformats.org/officeDocument/2006/relationships/tags" Target="../tags/tag30.xml"/><Relationship Id="rId5" Type="http://schemas.openxmlformats.org/officeDocument/2006/relationships/image" Target="../media/image3.png"/><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2.xml"/><Relationship Id="rId7" Type="http://schemas.openxmlformats.org/officeDocument/2006/relationships/image" Target="../media/image4.png"/><Relationship Id="rId6" Type="http://schemas.openxmlformats.org/officeDocument/2006/relationships/tags" Target="../tags/tag41.xml"/><Relationship Id="rId5" Type="http://schemas.openxmlformats.org/officeDocument/2006/relationships/image" Target="../media/image3.png"/><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55.xml"/><Relationship Id="rId7" Type="http://schemas.openxmlformats.org/officeDocument/2006/relationships/image" Target="../media/image4.png"/><Relationship Id="rId6" Type="http://schemas.openxmlformats.org/officeDocument/2006/relationships/tags" Target="../tags/tag54.xml"/><Relationship Id="rId5" Type="http://schemas.openxmlformats.org/officeDocument/2006/relationships/image" Target="../media/image3.png"/><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64.xml"/><Relationship Id="rId7" Type="http://schemas.openxmlformats.org/officeDocument/2006/relationships/image" Target="../media/image4.png"/><Relationship Id="rId6" Type="http://schemas.openxmlformats.org/officeDocument/2006/relationships/tags" Target="../tags/tag63.xml"/><Relationship Id="rId5" Type="http://schemas.openxmlformats.org/officeDocument/2006/relationships/image" Target="../media/image3.png"/><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75.xml"/><Relationship Id="rId7" Type="http://schemas.openxmlformats.org/officeDocument/2006/relationships/image" Target="../media/image4.png"/><Relationship Id="rId6" Type="http://schemas.openxmlformats.org/officeDocument/2006/relationships/tags" Target="../tags/tag74.xml"/><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2"/>
        </a:solidFill>
        <a:effectLst/>
      </p:bgPr>
    </p:bg>
    <p:spTree>
      <p:nvGrpSpPr>
        <p:cNvPr id="1" name=""/>
        <p:cNvGrpSpPr/>
        <p:nvPr/>
      </p:nvGrpSpPr>
      <p:grpSpPr>
        <a:xfrm>
          <a:off x="0" y="0"/>
          <a:ext cx="0" cy="0"/>
          <a:chOff x="0" y="0"/>
          <a:chExt cx="0" cy="0"/>
        </a:xfrm>
      </p:grpSpPr>
      <p:pic>
        <p:nvPicPr>
          <p:cNvPr id="10" name="图片 9" descr="花"/>
          <p:cNvPicPr>
            <a:picLocks noChangeAspect="1"/>
          </p:cNvPicPr>
          <p:nvPr userDrawn="1">
            <p:custDataLst>
              <p:tags r:id="rId2"/>
            </p:custDataLst>
          </p:nvPr>
        </p:nvPicPr>
        <p:blipFill>
          <a:blip r:embed="rId3"/>
          <a:stretch>
            <a:fillRect/>
          </a:stretch>
        </p:blipFill>
        <p:spPr>
          <a:xfrm>
            <a:off x="-8255" y="776065"/>
            <a:ext cx="12209145" cy="6081935"/>
          </a:xfrm>
          <a:prstGeom prst="rect">
            <a:avLst/>
          </a:prstGeom>
        </p:spPr>
      </p:pic>
      <p:cxnSp>
        <p:nvCxnSpPr>
          <p:cNvPr id="8" name="PA_直接连接符 27"/>
          <p:cNvCxnSpPr/>
          <p:nvPr userDrawn="1">
            <p:custDataLst>
              <p:tags r:id="rId4"/>
            </p:custDataLst>
          </p:nvPr>
        </p:nvCxnSpPr>
        <p:spPr>
          <a:xfrm flipH="1">
            <a:off x="3198808" y="3026772"/>
            <a:ext cx="5372863" cy="0"/>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pic>
        <p:nvPicPr>
          <p:cNvPr id="9" name="PA_Graphic 33"/>
          <p:cNvPicPr>
            <a:picLocks noChangeAspect="1"/>
          </p:cNvPicPr>
          <p:nvPr userDrawn="1">
            <p:custDataLst>
              <p:tags r:id="rId5"/>
            </p:custDataLst>
          </p:nvPr>
        </p:nvPicPr>
        <p:blipFill>
          <a:blip r:embed="rId6"/>
          <a:stretch>
            <a:fillRect/>
          </a:stretch>
        </p:blipFill>
        <p:spPr>
          <a:xfrm flipH="1">
            <a:off x="5837904" y="3918652"/>
            <a:ext cx="516192" cy="425675"/>
          </a:xfrm>
          <a:prstGeom prst="rect">
            <a:avLst/>
          </a:prstGeom>
        </p:spPr>
      </p:pic>
      <p:sp>
        <p:nvSpPr>
          <p:cNvPr id="2" name="标题 1"/>
          <p:cNvSpPr>
            <a:spLocks noGrp="1"/>
          </p:cNvSpPr>
          <p:nvPr>
            <p:ph type="ctrTitle" hasCustomPrompt="1"/>
            <p:custDataLst>
              <p:tags r:id="rId7"/>
            </p:custDataLst>
          </p:nvPr>
        </p:nvSpPr>
        <p:spPr>
          <a:xfrm>
            <a:off x="2190711" y="1384640"/>
            <a:ext cx="7810578" cy="1541462"/>
          </a:xfrm>
          <a:noFill/>
        </p:spPr>
        <p:txBody>
          <a:bodyPr lIns="90000" tIns="46800" rIns="90000" bIns="0" anchor="b">
            <a:normAutofit/>
          </a:bodyPr>
          <a:lstStyle>
            <a:lvl1pPr algn="ctr">
              <a:defRPr sz="6600" spc="0" baseline="0">
                <a:solidFill>
                  <a:schemeClr val="accent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a:t>单击此处编辑标题</a:t>
            </a:r>
            <a:endParaRPr lang="zh-CN" altLang="en-US"/>
          </a:p>
        </p:txBody>
      </p:sp>
      <p:sp>
        <p:nvSpPr>
          <p:cNvPr id="3" name="副标题 2"/>
          <p:cNvSpPr>
            <a:spLocks noGrp="1"/>
          </p:cNvSpPr>
          <p:nvPr>
            <p:ph type="subTitle" idx="1"/>
            <p:custDataLst>
              <p:tags r:id="rId8"/>
            </p:custDataLst>
          </p:nvPr>
        </p:nvSpPr>
        <p:spPr>
          <a:xfrm>
            <a:off x="2190711" y="3149940"/>
            <a:ext cx="7810578" cy="558119"/>
          </a:xfrm>
          <a:noFill/>
        </p:spPr>
        <p:txBody>
          <a:bodyPr lIns="90000" tIns="46800" rIns="90000" bIns="46800">
            <a:normAutofit/>
          </a:bodyPr>
          <a:lstStyle>
            <a:lvl1pPr marL="0" indent="0" algn="ctr">
              <a:buNone/>
              <a:defRPr sz="2000" spc="0" baseline="0">
                <a:solidFill>
                  <a:schemeClr val="tx1">
                    <a:lumMod val="75000"/>
                    <a:lumOff val="25000"/>
                  </a:schemeClr>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内容">
    <p:bg>
      <p:bgPr>
        <a:solidFill>
          <a:schemeClr val="tx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8255" y="298450"/>
            <a:ext cx="12209145" cy="6562090"/>
            <a:chOff x="-8255" y="298450"/>
            <a:chExt cx="12209145" cy="6562090"/>
          </a:xfrm>
        </p:grpSpPr>
        <p:sp>
          <p:nvSpPr>
            <p:cNvPr id="10" name="矩形 9"/>
            <p:cNvSpPr/>
            <p:nvPr userDrawn="1">
              <p:custDataLst>
                <p:tags r:id="rId3"/>
              </p:custDataLst>
            </p:nvPr>
          </p:nvSpPr>
          <p:spPr>
            <a:xfrm>
              <a:off x="310515" y="298450"/>
              <a:ext cx="11570970" cy="6260465"/>
            </a:xfrm>
            <a:prstGeom prst="rect">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C:\Users\kingsoft\Desktop\图片1.png图片1"/>
            <p:cNvPicPr>
              <a:picLocks noChangeAspect="1"/>
            </p:cNvPicPr>
            <p:nvPr userDrawn="1">
              <p:custDataLst>
                <p:tags r:id="rId4"/>
              </p:custDataLst>
            </p:nvPr>
          </p:nvPicPr>
          <p:blipFill>
            <a:blip r:embed="rId5"/>
            <a:stretch>
              <a:fillRect/>
            </a:stretch>
          </p:blipFill>
          <p:spPr>
            <a:xfrm>
              <a:off x="10883265" y="5746750"/>
              <a:ext cx="1317625" cy="1113790"/>
            </a:xfrm>
            <a:prstGeom prst="rect">
              <a:avLst/>
            </a:prstGeom>
          </p:spPr>
        </p:pic>
        <p:pic>
          <p:nvPicPr>
            <p:cNvPr id="13" name="图片 12" descr="C:\Users\kingsoft\Desktop\图片1.png图片1"/>
            <p:cNvPicPr>
              <a:picLocks noChangeAspect="1"/>
            </p:cNvPicPr>
            <p:nvPr userDrawn="1">
              <p:custDataLst>
                <p:tags r:id="rId6"/>
              </p:custDataLst>
            </p:nvPr>
          </p:nvPicPr>
          <p:blipFill>
            <a:blip r:embed="rId7"/>
            <a:stretch>
              <a:fillRect/>
            </a:stretch>
          </p:blipFill>
          <p:spPr>
            <a:xfrm>
              <a:off x="-8255" y="5650865"/>
              <a:ext cx="1310640" cy="1209040"/>
            </a:xfrm>
            <a:prstGeom prst="rect">
              <a:avLst/>
            </a:prstGeom>
          </p:spPr>
        </p:pic>
        <p:pic>
          <p:nvPicPr>
            <p:cNvPr id="14" name="PA_Graphic 33"/>
            <p:cNvPicPr>
              <a:picLocks noChangeAspect="1"/>
            </p:cNvPicPr>
            <p:nvPr userDrawn="1">
              <p:custDataLst>
                <p:tags r:id="rId8"/>
              </p:custDataLst>
            </p:nvPr>
          </p:nvPicPr>
          <p:blipFill>
            <a:blip r:embed="rId9"/>
            <a:stretch>
              <a:fillRect/>
            </a:stretch>
          </p:blipFill>
          <p:spPr>
            <a:xfrm rot="279626" flipH="1">
              <a:off x="447769" y="471286"/>
              <a:ext cx="443934" cy="366088"/>
            </a:xfrm>
            <a:prstGeom prst="rect">
              <a:avLst/>
            </a:prstGeom>
          </p:spPr>
        </p:pic>
      </p:grpSp>
      <p:sp>
        <p:nvSpPr>
          <p:cNvPr id="3" name="日期占位符 2"/>
          <p:cNvSpPr>
            <a:spLocks noGrp="1"/>
          </p:cNvSpPr>
          <p:nvPr>
            <p:ph type="dt" sz="half" idx="10"/>
            <p:custDataLst>
              <p:tags r:id="rId10"/>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latin typeface="Arial" panose="020B0604020202020204" pitchFamily="34" charset="0"/>
                <a:ea typeface="微软雅黑" panose="020B0503020204020204" charset="-122"/>
                <a:cs typeface="Arial" panose="020B0604020202020204" pitchFamily="34" charset="0"/>
              </a:defRPr>
            </a:lvl1pPr>
            <a:lvl2pPr>
              <a:defRPr>
                <a:latin typeface="Arial" panose="020B0604020202020204" pitchFamily="34" charset="0"/>
                <a:ea typeface="微软雅黑" panose="020B0503020204020204" charset="-122"/>
                <a:cs typeface="Arial" panose="020B0604020202020204" pitchFamily="34" charset="0"/>
              </a:defRPr>
            </a:lvl2pPr>
            <a:lvl3pPr>
              <a:defRPr>
                <a:latin typeface="Arial" panose="020B0604020202020204" pitchFamily="34" charset="0"/>
                <a:ea typeface="微软雅黑" panose="020B0503020204020204" charset="-122"/>
                <a:cs typeface="Arial" panose="020B0604020202020204" pitchFamily="34" charset="0"/>
              </a:defRPr>
            </a:lvl3pPr>
            <a:lvl4pPr>
              <a:defRPr>
                <a:latin typeface="Arial" panose="020B0604020202020204" pitchFamily="34" charset="0"/>
                <a:ea typeface="微软雅黑" panose="020B0503020204020204" charset="-122"/>
                <a:cs typeface="Arial" panose="020B0604020202020204" pitchFamily="34" charset="0"/>
              </a:defRPr>
            </a:lvl4pPr>
            <a:lvl5pPr>
              <a:defRPr>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2"/>
        </a:solidFill>
        <a:effectLst/>
      </p:bgPr>
    </p:bg>
    <p:spTree>
      <p:nvGrpSpPr>
        <p:cNvPr id="1" name=""/>
        <p:cNvGrpSpPr/>
        <p:nvPr/>
      </p:nvGrpSpPr>
      <p:grpSpPr>
        <a:xfrm>
          <a:off x="0" y="0"/>
          <a:ext cx="0" cy="0"/>
          <a:chOff x="0" y="0"/>
          <a:chExt cx="0" cy="0"/>
        </a:xfrm>
      </p:grpSpPr>
      <p:pic>
        <p:nvPicPr>
          <p:cNvPr id="9" name="图片 8" descr="花"/>
          <p:cNvPicPr>
            <a:picLocks noChangeAspect="1"/>
          </p:cNvPicPr>
          <p:nvPr userDrawn="1">
            <p:custDataLst>
              <p:tags r:id="rId2"/>
            </p:custDataLst>
          </p:nvPr>
        </p:nvPicPr>
        <p:blipFill>
          <a:blip r:embed="rId3"/>
          <a:stretch>
            <a:fillRect/>
          </a:stretch>
        </p:blipFill>
        <p:spPr>
          <a:xfrm>
            <a:off x="-8255" y="776065"/>
            <a:ext cx="12209145" cy="6081935"/>
          </a:xfrm>
          <a:prstGeom prst="rect">
            <a:avLst/>
          </a:prstGeom>
        </p:spPr>
      </p:pic>
      <p:cxnSp>
        <p:nvCxnSpPr>
          <p:cNvPr id="7" name="PA_直接连接符 27"/>
          <p:cNvCxnSpPr/>
          <p:nvPr userDrawn="1">
            <p:custDataLst>
              <p:tags r:id="rId4"/>
            </p:custDataLst>
          </p:nvPr>
        </p:nvCxnSpPr>
        <p:spPr>
          <a:xfrm flipH="1">
            <a:off x="3198808" y="3415370"/>
            <a:ext cx="5372863" cy="0"/>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pic>
        <p:nvPicPr>
          <p:cNvPr id="8" name="PA_Graphic 33"/>
          <p:cNvPicPr>
            <a:picLocks noChangeAspect="1"/>
          </p:cNvPicPr>
          <p:nvPr userDrawn="1">
            <p:custDataLst>
              <p:tags r:id="rId5"/>
            </p:custDataLst>
          </p:nvPr>
        </p:nvPicPr>
        <p:blipFill>
          <a:blip r:embed="rId6"/>
          <a:stretch>
            <a:fillRect/>
          </a:stretch>
        </p:blipFill>
        <p:spPr>
          <a:xfrm rot="16200000" flipH="1">
            <a:off x="2812164" y="3202533"/>
            <a:ext cx="516192" cy="425675"/>
          </a:xfrm>
          <a:prstGeom prst="rect">
            <a:avLst/>
          </a:prstGeom>
        </p:spPr>
      </p:pic>
      <p:sp>
        <p:nvSpPr>
          <p:cNvPr id="2" name="标题 1"/>
          <p:cNvSpPr>
            <a:spLocks noGrp="1"/>
          </p:cNvSpPr>
          <p:nvPr>
            <p:ph type="title" hasCustomPrompt="1"/>
            <p:custDataLst>
              <p:tags r:id="rId7"/>
            </p:custDataLst>
          </p:nvPr>
        </p:nvSpPr>
        <p:spPr>
          <a:xfrm>
            <a:off x="2190710" y="1773239"/>
            <a:ext cx="7810579" cy="1541462"/>
          </a:xfrm>
        </p:spPr>
        <p:txBody>
          <a:bodyPr lIns="90000" tIns="46800" rIns="90000" bIns="46800" anchor="b">
            <a:normAutofit/>
          </a:bodyPr>
          <a:lstStyle>
            <a:lvl1pPr algn="ctr">
              <a:defRPr sz="5400" spc="0" baseline="0">
                <a:solidFill>
                  <a:schemeClr val="accent1"/>
                </a:solidFill>
                <a:latin typeface="微软雅黑" panose="020B0503020204020204" charset="-122"/>
                <a:ea typeface="汉仪旗黑-85S" panose="00020600040101010101" pitchFamily="18"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
        <p:nvSpPr>
          <p:cNvPr id="12" name="文本占位符 11"/>
          <p:cNvSpPr>
            <a:spLocks noGrp="1"/>
          </p:cNvSpPr>
          <p:nvPr>
            <p:ph type="body" sz="quarter" idx="13"/>
            <p:custDataLst>
              <p:tags r:id="rId11"/>
            </p:custDataLst>
          </p:nvPr>
        </p:nvSpPr>
        <p:spPr>
          <a:xfrm>
            <a:off x="2190750" y="3538538"/>
            <a:ext cx="7810500" cy="773330"/>
          </a:xfrm>
        </p:spPr>
        <p:txBody>
          <a:bodyPr lIns="90000" tIns="46800" rIns="90000" bIns="46800">
            <a:normAutofit/>
          </a:bodyPr>
          <a:lstStyle>
            <a:lvl1pPr marL="0" indent="0" algn="ctr">
              <a:buNone/>
              <a:defRPr sz="2000" spc="0" baseline="0">
                <a:solidFill>
                  <a:schemeClr val="tx1">
                    <a:lumMod val="85000"/>
                    <a:lumOff val="15000"/>
                  </a:schemeClr>
                </a:solidFill>
                <a:latin typeface="Arial" panose="020B0604020202020204" pitchFamily="34" charset="0"/>
                <a:cs typeface="Arial" panose="020B0604020202020204" pitchFamily="34" charset="0"/>
              </a:defRPr>
            </a:lvl1pPr>
          </a:lstStyle>
          <a:p>
            <a:pPr lvl="0"/>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通用">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0" name="PA_Graphic 33"/>
          <p:cNvPicPr>
            <a:picLocks noChangeAspect="1"/>
          </p:cNvPicPr>
          <p:nvPr userDrawn="1">
            <p:custDataLst>
              <p:tags r:id="rId3"/>
            </p:custDataLst>
          </p:nvPr>
        </p:nvPicPr>
        <p:blipFill>
          <a:blip r:embed="rId4"/>
          <a:stretch>
            <a:fillRect/>
          </a:stretch>
        </p:blipFill>
        <p:spPr>
          <a:xfrm rot="279626" flipH="1">
            <a:off x="99818" y="481167"/>
            <a:ext cx="443934" cy="366088"/>
          </a:xfrm>
          <a:prstGeom prst="rect">
            <a:avLst/>
          </a:prstGeom>
        </p:spPr>
      </p:pic>
      <p:sp>
        <p:nvSpPr>
          <p:cNvPr id="2" name="标题 1"/>
          <p:cNvSpPr>
            <a:spLocks noGrp="1"/>
          </p:cNvSpPr>
          <p:nvPr>
            <p:ph type="title"/>
            <p:custDataLst>
              <p:tags r:id="rId5"/>
            </p:custDataLst>
          </p:nvPr>
        </p:nvSpPr>
        <p:spPr>
          <a:xfrm>
            <a:off x="669882" y="443230"/>
            <a:ext cx="10852237" cy="441964"/>
          </a:xfrm>
        </p:spPr>
        <p:txBody>
          <a:bodyPr/>
          <a:lstStyle>
            <a:lvl1pPr>
              <a:defRPr baseline="0">
                <a:latin typeface="微软雅黑" panose="020B0503020204020204" charset="-122"/>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a:xfrm>
            <a:off x="879742" y="6349833"/>
            <a:ext cx="2700000" cy="316800"/>
          </a:xfrm>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49833"/>
            <a:ext cx="3960000" cy="316800"/>
          </a:xfrm>
        </p:spPr>
        <p:txBody>
          <a:bodyPr/>
          <a:lstStyle>
            <a:lvl1pPr>
              <a:defRPr>
                <a:latin typeface="微软雅黑" panose="020B0503020204020204" charset="-122"/>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8610600" y="6349833"/>
            <a:ext cx="2700000" cy="316800"/>
          </a:xfrm>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6" name="图片 5" descr="C:\Users\kingsoft\Desktop\图片1.png图片1"/>
          <p:cNvPicPr>
            <a:picLocks noChangeAspect="1"/>
          </p:cNvPicPr>
          <p:nvPr userDrawn="1">
            <p:custDataLst>
              <p:tags r:id="rId3"/>
            </p:custDataLst>
          </p:nvPr>
        </p:nvPicPr>
        <p:blipFill>
          <a:blip r:embed="rId4"/>
          <a:stretch>
            <a:fillRect/>
          </a:stretch>
        </p:blipFill>
        <p:spPr>
          <a:xfrm>
            <a:off x="10883265" y="5746750"/>
            <a:ext cx="1317625" cy="1113790"/>
          </a:xfrm>
          <a:prstGeom prst="rect">
            <a:avLst/>
          </a:prstGeom>
        </p:spPr>
      </p:pic>
      <p:pic>
        <p:nvPicPr>
          <p:cNvPr id="9" name="图片 8" descr="C:\Users\kingsoft\Desktop\图片1.png图片1"/>
          <p:cNvPicPr>
            <a:picLocks noChangeAspect="1"/>
          </p:cNvPicPr>
          <p:nvPr userDrawn="1">
            <p:custDataLst>
              <p:tags r:id="rId5"/>
            </p:custDataLst>
          </p:nvPr>
        </p:nvPicPr>
        <p:blipFill>
          <a:blip r:embed="rId6"/>
          <a:stretch>
            <a:fillRect/>
          </a:stretch>
        </p:blipFill>
        <p:spPr>
          <a:xfrm>
            <a:off x="-8255" y="5650865"/>
            <a:ext cx="1310640" cy="1209040"/>
          </a:xfrm>
          <a:prstGeom prst="rect">
            <a:avLst/>
          </a:prstGeom>
        </p:spPr>
      </p:pic>
      <p:pic>
        <p:nvPicPr>
          <p:cNvPr id="10" name="PA_Graphic 33"/>
          <p:cNvPicPr>
            <a:picLocks noChangeAspect="1"/>
          </p:cNvPicPr>
          <p:nvPr userDrawn="1">
            <p:custDataLst>
              <p:tags r:id="rId7"/>
            </p:custDataLst>
          </p:nvPr>
        </p:nvPicPr>
        <p:blipFill>
          <a:blip r:embed="rId8"/>
          <a:stretch>
            <a:fillRect/>
          </a:stretch>
        </p:blipFill>
        <p:spPr>
          <a:xfrm rot="279626" flipH="1">
            <a:off x="447675" y="471170"/>
            <a:ext cx="443865" cy="366395"/>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a:t>单击此处编辑标题</a:t>
            </a:r>
            <a:endParaRPr lang="zh-CN" altLang="en-US"/>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vl2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2pPr>
            <a:lvl3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3pPr>
            <a:lvl4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4pPr>
            <a:lvl5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charset="-122"/>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左右">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微软雅黑" panose="020B0503020204020204" charset="-122"/>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vl2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2pPr>
            <a:lvl3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3pPr>
            <a:lvl4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4pPr>
            <a:lvl5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0" name="PA_Graphic 33"/>
          <p:cNvPicPr>
            <a:picLocks noChangeAspect="1"/>
          </p:cNvPicPr>
          <p:nvPr userDrawn="1">
            <p:custDataLst>
              <p:tags r:id="rId10"/>
            </p:custDataLst>
          </p:nvPr>
        </p:nvPicPr>
        <p:blipFill>
          <a:blip r:embed="rId11"/>
          <a:stretch>
            <a:fillRect/>
          </a:stretch>
        </p:blipFill>
        <p:spPr>
          <a:xfrm rot="279626" flipH="1">
            <a:off x="125129" y="275282"/>
            <a:ext cx="443934" cy="366088"/>
          </a:xfrm>
          <a:prstGeom prst="rect">
            <a:avLst/>
          </a:prstGeom>
        </p:spPr>
      </p:pic>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上下">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微软雅黑" panose="020B0503020204020204" charset="-122"/>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2" name="PA_Graphic 33"/>
          <p:cNvPicPr>
            <a:picLocks noChangeAspect="1"/>
          </p:cNvPicPr>
          <p:nvPr userDrawn="1">
            <p:custDataLst>
              <p:tags r:id="rId10"/>
            </p:custDataLst>
          </p:nvPr>
        </p:nvPicPr>
        <p:blipFill>
          <a:blip r:embed="rId11"/>
          <a:stretch>
            <a:fillRect/>
          </a:stretch>
        </p:blipFill>
        <p:spPr>
          <a:xfrm rot="279626" flipH="1">
            <a:off x="125129" y="275282"/>
            <a:ext cx="443934" cy="366088"/>
          </a:xfrm>
          <a:prstGeom prst="rect">
            <a:avLst/>
          </a:prstGeom>
        </p:spPr>
      </p:pic>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下上">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879742" y="6349833"/>
            <a:ext cx="2700000" cy="316800"/>
          </a:xfrm>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a:lstStyle>
            <a:lvl1pPr>
              <a:defRPr>
                <a:latin typeface="微软雅黑" panose="020B0503020204020204" charset="-122"/>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单击此处编辑母版文本样式</a:t>
            </a:r>
            <a:endParaRPr lang="zh-CN" altLang="en-US"/>
          </a:p>
        </p:txBody>
      </p:sp>
      <p:pic>
        <p:nvPicPr>
          <p:cNvPr id="10" name="PA_Graphic 33"/>
          <p:cNvPicPr>
            <a:picLocks noChangeAspect="1"/>
          </p:cNvPicPr>
          <p:nvPr userDrawn="1">
            <p:custDataLst>
              <p:tags r:id="rId10"/>
            </p:custDataLst>
          </p:nvPr>
        </p:nvPicPr>
        <p:blipFill>
          <a:blip r:embed="rId11"/>
          <a:stretch>
            <a:fillRect/>
          </a:stretch>
        </p:blipFill>
        <p:spPr>
          <a:xfrm rot="21320374">
            <a:off x="11623232" y="6283115"/>
            <a:ext cx="443934" cy="366088"/>
          </a:xfrm>
          <a:prstGeom prst="rect">
            <a:avLst/>
          </a:prstGeom>
        </p:spPr>
      </p:pic>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导航">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879742" y="6349833"/>
            <a:ext cx="2700000" cy="316800"/>
          </a:xfrm>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a:lstStyle>
            <a:lvl1pPr>
              <a:defRPr>
                <a:latin typeface="微软雅黑" panose="020B0503020204020204" charset="-122"/>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单击此处编辑母版文本样式</a:t>
            </a:r>
            <a:endParaRPr lang="zh-CN" altLang="en-US"/>
          </a:p>
        </p:txBody>
      </p:sp>
      <p:pic>
        <p:nvPicPr>
          <p:cNvPr id="14" name="PA_Graphic 33"/>
          <p:cNvPicPr>
            <a:picLocks noChangeAspect="1"/>
          </p:cNvPicPr>
          <p:nvPr userDrawn="1">
            <p:custDataLst>
              <p:tags r:id="rId12"/>
            </p:custDataLst>
          </p:nvPr>
        </p:nvPicPr>
        <p:blipFill>
          <a:blip r:embed="rId13"/>
          <a:stretch>
            <a:fillRect/>
          </a:stretch>
        </p:blipFill>
        <p:spPr>
          <a:xfrm rot="279626" flipH="1">
            <a:off x="125129" y="275282"/>
            <a:ext cx="443934" cy="366088"/>
          </a:xfrm>
          <a:prstGeom prst="rect">
            <a:avLst/>
          </a:prstGeom>
        </p:spPr>
      </p:pic>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腰带">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图片 7" descr="C:\Users\kingsoft\Desktop\图片2.png图片2"/>
          <p:cNvPicPr>
            <a:picLocks noChangeAspect="1"/>
          </p:cNvPicPr>
          <p:nvPr userDrawn="1">
            <p:custDataLst>
              <p:tags r:id="rId3"/>
            </p:custDataLst>
          </p:nvPr>
        </p:nvPicPr>
        <p:blipFill>
          <a:blip r:embed="rId4"/>
          <a:stretch>
            <a:fillRect/>
          </a:stretch>
        </p:blipFill>
        <p:spPr>
          <a:xfrm rot="10800000">
            <a:off x="0" y="1270"/>
            <a:ext cx="1052195" cy="1080770"/>
          </a:xfrm>
          <a:prstGeom prst="rect">
            <a:avLst/>
          </a:prstGeom>
        </p:spPr>
      </p:pic>
      <p:sp>
        <p:nvSpPr>
          <p:cNvPr id="10" name="矩形 9"/>
          <p:cNvSpPr/>
          <p:nvPr userDrawn="1">
            <p:custDataLst>
              <p:tags r:id="rId5"/>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a:xfrm>
            <a:off x="879742" y="6349833"/>
            <a:ext cx="2700000" cy="316800"/>
          </a:xfrm>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a:lstStyle>
            <a:lvl1pPr>
              <a:defRPr>
                <a:latin typeface="微软雅黑" panose="020B0503020204020204" charset="-122"/>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a:xfrm>
            <a:off x="8610600" y="6349833"/>
            <a:ext cx="2700000" cy="316800"/>
          </a:xfrm>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单击此处编辑母版文本样式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bg>
      <p:bgPr>
        <a:solidFill>
          <a:schemeClr val="tx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91135" y="516890"/>
            <a:ext cx="12209145" cy="6562090"/>
            <a:chOff x="-8255" y="298450"/>
            <a:chExt cx="12209145" cy="6562090"/>
          </a:xfrm>
        </p:grpSpPr>
        <p:sp>
          <p:nvSpPr>
            <p:cNvPr id="7" name="矩形 6"/>
            <p:cNvSpPr/>
            <p:nvPr>
              <p:custDataLst>
                <p:tags r:id="rId3"/>
              </p:custDataLst>
            </p:nvPr>
          </p:nvSpPr>
          <p:spPr>
            <a:xfrm>
              <a:off x="310515" y="298450"/>
              <a:ext cx="11570970" cy="6260465"/>
            </a:xfrm>
            <a:prstGeom prst="rect">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C:\Users\kingsoft\Desktop\图片1.png图片1"/>
            <p:cNvPicPr>
              <a:picLocks noChangeAspect="1"/>
            </p:cNvPicPr>
            <p:nvPr userDrawn="1">
              <p:custDataLst>
                <p:tags r:id="rId4"/>
              </p:custDataLst>
            </p:nvPr>
          </p:nvPicPr>
          <p:blipFill>
            <a:blip r:embed="rId5"/>
            <a:stretch>
              <a:fillRect/>
            </a:stretch>
          </p:blipFill>
          <p:spPr>
            <a:xfrm>
              <a:off x="10883265" y="5746750"/>
              <a:ext cx="1317625" cy="1113790"/>
            </a:xfrm>
            <a:prstGeom prst="rect">
              <a:avLst/>
            </a:prstGeom>
          </p:spPr>
        </p:pic>
        <p:pic>
          <p:nvPicPr>
            <p:cNvPr id="11" name="图片 10" descr="C:\Users\kingsoft\Desktop\图片1.png图片1"/>
            <p:cNvPicPr>
              <a:picLocks noChangeAspect="1"/>
            </p:cNvPicPr>
            <p:nvPr userDrawn="1">
              <p:custDataLst>
                <p:tags r:id="rId6"/>
              </p:custDataLst>
            </p:nvPr>
          </p:nvPicPr>
          <p:blipFill>
            <a:blip r:embed="rId7"/>
            <a:stretch>
              <a:fillRect/>
            </a:stretch>
          </p:blipFill>
          <p:spPr>
            <a:xfrm>
              <a:off x="-8255" y="5650865"/>
              <a:ext cx="1310640" cy="1209040"/>
            </a:xfrm>
            <a:prstGeom prst="rect">
              <a:avLst/>
            </a:prstGeom>
          </p:spPr>
        </p:pic>
        <p:pic>
          <p:nvPicPr>
            <p:cNvPr id="12" name="PA_Graphic 33"/>
            <p:cNvPicPr>
              <a:picLocks noChangeAspect="1"/>
            </p:cNvPicPr>
            <p:nvPr userDrawn="1">
              <p:custDataLst>
                <p:tags r:id="rId8"/>
              </p:custDataLst>
            </p:nvPr>
          </p:nvPicPr>
          <p:blipFill>
            <a:blip r:embed="rId9"/>
            <a:stretch>
              <a:fillRect/>
            </a:stretch>
          </p:blipFill>
          <p:spPr>
            <a:xfrm rot="279626" flipH="1">
              <a:off x="447769" y="471286"/>
              <a:ext cx="443934" cy="366088"/>
            </a:xfrm>
            <a:prstGeom prst="rect">
              <a:avLst/>
            </a:prstGeom>
          </p:spPr>
        </p:pic>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节标题">
    <p:bg>
      <p:bgPr>
        <a:solidFill>
          <a:schemeClr val="bg2"/>
        </a:solidFill>
        <a:effectLst/>
      </p:bgPr>
    </p:bg>
    <p:spTree>
      <p:nvGrpSpPr>
        <p:cNvPr id="1" name=""/>
        <p:cNvGrpSpPr/>
        <p:nvPr/>
      </p:nvGrpSpPr>
      <p:grpSpPr>
        <a:xfrm>
          <a:off x="0" y="0"/>
          <a:ext cx="0" cy="0"/>
          <a:chOff x="0" y="0"/>
          <a:chExt cx="0" cy="0"/>
        </a:xfrm>
      </p:grpSpPr>
      <p:pic>
        <p:nvPicPr>
          <p:cNvPr id="10" name="图片 9" descr="花"/>
          <p:cNvPicPr>
            <a:picLocks noChangeAspect="1"/>
          </p:cNvPicPr>
          <p:nvPr userDrawn="1">
            <p:custDataLst>
              <p:tags r:id="rId2"/>
            </p:custDataLst>
          </p:nvPr>
        </p:nvPicPr>
        <p:blipFill>
          <a:blip r:embed="rId3"/>
          <a:stretch>
            <a:fillRect/>
          </a:stretch>
        </p:blipFill>
        <p:spPr>
          <a:xfrm>
            <a:off x="-8255" y="776065"/>
            <a:ext cx="12209145" cy="6081935"/>
          </a:xfrm>
          <a:prstGeom prst="rect">
            <a:avLst/>
          </a:prstGeom>
        </p:spPr>
      </p:pic>
      <p:sp>
        <p:nvSpPr>
          <p:cNvPr id="2" name="标题 1"/>
          <p:cNvSpPr>
            <a:spLocks noGrp="1"/>
          </p:cNvSpPr>
          <p:nvPr>
            <p:ph type="title" hasCustomPrompt="1"/>
            <p:custDataLst>
              <p:tags r:id="rId4"/>
            </p:custDataLst>
          </p:nvPr>
        </p:nvSpPr>
        <p:spPr>
          <a:xfrm>
            <a:off x="2190710" y="1773239"/>
            <a:ext cx="7810579" cy="1541462"/>
          </a:xfrm>
          <a:noFill/>
        </p:spPr>
        <p:txBody>
          <a:bodyPr lIns="90000" tIns="46800" rIns="90000" bIns="0" anchor="b">
            <a:normAutofit/>
          </a:bodyPr>
          <a:lstStyle>
            <a:lvl1pPr algn="ctr">
              <a:defRPr sz="5400" cap="all" spc="0" baseline="0">
                <a:solidFill>
                  <a:schemeClr val="accent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a:t>单击此处编辑标题</a:t>
            </a:r>
            <a:endParaRPr lang="zh-CN" altLang="en-US"/>
          </a:p>
        </p:txBody>
      </p:sp>
      <p:cxnSp>
        <p:nvCxnSpPr>
          <p:cNvPr id="8" name="PA_直接连接符 27"/>
          <p:cNvCxnSpPr/>
          <p:nvPr userDrawn="1">
            <p:custDataLst>
              <p:tags r:id="rId5"/>
            </p:custDataLst>
          </p:nvPr>
        </p:nvCxnSpPr>
        <p:spPr>
          <a:xfrm flipH="1">
            <a:off x="3198808" y="3415370"/>
            <a:ext cx="5372863" cy="0"/>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pic>
        <p:nvPicPr>
          <p:cNvPr id="9" name="PA_Graphic 33"/>
          <p:cNvPicPr>
            <a:picLocks noChangeAspect="1"/>
          </p:cNvPicPr>
          <p:nvPr userDrawn="1">
            <p:custDataLst>
              <p:tags r:id="rId6"/>
            </p:custDataLst>
          </p:nvPr>
        </p:nvPicPr>
        <p:blipFill>
          <a:blip r:embed="rId7"/>
          <a:stretch>
            <a:fillRect/>
          </a:stretch>
        </p:blipFill>
        <p:spPr>
          <a:xfrm rot="16200000" flipH="1">
            <a:off x="2812164" y="3202533"/>
            <a:ext cx="516192" cy="425675"/>
          </a:xfrm>
          <a:prstGeom prst="rect">
            <a:avLst/>
          </a:prstGeom>
        </p:spPr>
      </p:pic>
      <p:sp>
        <p:nvSpPr>
          <p:cNvPr id="3" name="文本占位符 2"/>
          <p:cNvSpPr>
            <a:spLocks noGrp="1"/>
          </p:cNvSpPr>
          <p:nvPr>
            <p:ph type="body" idx="1"/>
            <p:custDataLst>
              <p:tags r:id="rId8"/>
            </p:custDataLst>
          </p:nvPr>
        </p:nvSpPr>
        <p:spPr>
          <a:xfrm>
            <a:off x="2190710" y="3538539"/>
            <a:ext cx="7810579" cy="1655761"/>
          </a:xfrm>
          <a:noFill/>
        </p:spPr>
        <p:txBody>
          <a:bodyPr lIns="90000" tIns="46800" rIns="90000" bIns="46800">
            <a:normAutofit/>
          </a:bodyPr>
          <a:lstStyle>
            <a:lvl1pPr marL="0" indent="0" algn="ctr">
              <a:buNone/>
              <a:defRPr sz="2000" spc="0" baseline="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8255" y="298450"/>
            <a:ext cx="12209145" cy="6562090"/>
            <a:chOff x="-8255" y="298450"/>
            <a:chExt cx="12209145" cy="6562090"/>
          </a:xfrm>
        </p:grpSpPr>
        <p:sp>
          <p:nvSpPr>
            <p:cNvPr id="12" name="矩形 11"/>
            <p:cNvSpPr/>
            <p:nvPr>
              <p:custDataLst>
                <p:tags r:id="rId3"/>
              </p:custDataLst>
            </p:nvPr>
          </p:nvSpPr>
          <p:spPr>
            <a:xfrm>
              <a:off x="310515" y="298450"/>
              <a:ext cx="11570970" cy="6260465"/>
            </a:xfrm>
            <a:prstGeom prst="rect">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C:\Users\kingsoft\Desktop\图片1.png图片1"/>
            <p:cNvPicPr>
              <a:picLocks noChangeAspect="1"/>
            </p:cNvPicPr>
            <p:nvPr userDrawn="1">
              <p:custDataLst>
                <p:tags r:id="rId4"/>
              </p:custDataLst>
            </p:nvPr>
          </p:nvPicPr>
          <p:blipFill>
            <a:blip r:embed="rId5"/>
            <a:stretch>
              <a:fillRect/>
            </a:stretch>
          </p:blipFill>
          <p:spPr>
            <a:xfrm>
              <a:off x="10883265" y="5746750"/>
              <a:ext cx="1317625" cy="1113790"/>
            </a:xfrm>
            <a:prstGeom prst="rect">
              <a:avLst/>
            </a:prstGeom>
          </p:spPr>
        </p:pic>
        <p:pic>
          <p:nvPicPr>
            <p:cNvPr id="14" name="图片 13" descr="C:\Users\kingsoft\Desktop\图片1.png图片1"/>
            <p:cNvPicPr>
              <a:picLocks noChangeAspect="1"/>
            </p:cNvPicPr>
            <p:nvPr userDrawn="1">
              <p:custDataLst>
                <p:tags r:id="rId6"/>
              </p:custDataLst>
            </p:nvPr>
          </p:nvPicPr>
          <p:blipFill>
            <a:blip r:embed="rId7"/>
            <a:stretch>
              <a:fillRect/>
            </a:stretch>
          </p:blipFill>
          <p:spPr>
            <a:xfrm>
              <a:off x="-8255" y="5650865"/>
              <a:ext cx="1310640" cy="1209040"/>
            </a:xfrm>
            <a:prstGeom prst="rect">
              <a:avLst/>
            </a:prstGeom>
          </p:spPr>
        </p:pic>
        <p:pic>
          <p:nvPicPr>
            <p:cNvPr id="15" name="PA_Graphic 33"/>
            <p:cNvPicPr>
              <a:picLocks noChangeAspect="1"/>
            </p:cNvPicPr>
            <p:nvPr userDrawn="1">
              <p:custDataLst>
                <p:tags r:id="rId8"/>
              </p:custDataLst>
            </p:nvPr>
          </p:nvPicPr>
          <p:blipFill>
            <a:blip r:embed="rId9"/>
            <a:stretch>
              <a:fillRect/>
            </a:stretch>
          </p:blipFill>
          <p:spPr>
            <a:xfrm rot="279626" flipH="1">
              <a:off x="447769" y="471286"/>
              <a:ext cx="443934" cy="366088"/>
            </a:xfrm>
            <a:prstGeom prst="rect">
              <a:avLst/>
            </a:prstGeom>
          </p:spPr>
        </p:pic>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000" tIns="46800" rIns="90000" bIns="46800">
            <a:normAutofit/>
          </a:bodyPr>
          <a:lstStyle>
            <a:lvl1pPr>
              <a:lnSpc>
                <a:spcPct val="120000"/>
              </a:lnSpc>
              <a:defRPr sz="1600">
                <a:latin typeface="Arial" panose="020B0604020202020204" pitchFamily="34" charset="0"/>
                <a:ea typeface="微软雅黑" panose="020B0503020204020204" charset="-122"/>
                <a:cs typeface="Arial" panose="020B0604020202020204" pitchFamily="34" charset="0"/>
              </a:defRPr>
            </a:lvl1pPr>
            <a:lvl2pPr>
              <a:lnSpc>
                <a:spcPct val="120000"/>
              </a:lnSpc>
              <a:defRPr sz="1600">
                <a:latin typeface="Arial" panose="020B0604020202020204" pitchFamily="34" charset="0"/>
                <a:ea typeface="微软雅黑" panose="020B0503020204020204" charset="-122"/>
                <a:cs typeface="Arial" panose="020B0604020202020204" pitchFamily="34" charset="0"/>
              </a:defRPr>
            </a:lvl2pPr>
            <a:lvl3pPr>
              <a:lnSpc>
                <a:spcPct val="120000"/>
              </a:lnSpc>
              <a:defRPr sz="1600">
                <a:latin typeface="Arial" panose="020B0604020202020204" pitchFamily="34" charset="0"/>
                <a:ea typeface="微软雅黑" panose="020B0503020204020204" charset="-122"/>
                <a:cs typeface="Arial" panose="020B0604020202020204" pitchFamily="34" charset="0"/>
              </a:defRPr>
            </a:lvl3pPr>
            <a:lvl4pPr>
              <a:lnSpc>
                <a:spcPct val="120000"/>
              </a:lnSpc>
              <a:defRPr sz="1600">
                <a:latin typeface="Arial" panose="020B0604020202020204" pitchFamily="34" charset="0"/>
                <a:ea typeface="微软雅黑" panose="020B0503020204020204" charset="-122"/>
                <a:cs typeface="Arial" panose="020B0604020202020204" pitchFamily="34" charset="0"/>
              </a:defRPr>
            </a:lvl4pPr>
            <a:lvl5pPr>
              <a:lnSpc>
                <a:spcPct val="120000"/>
              </a:lnSpc>
              <a:defRPr sz="1600">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3"/>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p>
            <a:endParaRPr lang="zh-CN" altLang="en-US"/>
          </a:p>
        </p:txBody>
      </p:sp>
      <p:sp>
        <p:nvSpPr>
          <p:cNvPr id="7" name="灯片编号占位符 6"/>
          <p:cNvSpPr>
            <a:spLocks noGrp="1"/>
          </p:cNvSpPr>
          <p:nvPr>
            <p:ph type="sldNum" sz="quarter" idx="12"/>
            <p:custDataLst>
              <p:tags r:id="rId1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Pr>
        <a:solidFill>
          <a:schemeClr val="tx2"/>
        </a:solidFill>
        <a:effectLst/>
      </p:bgPr>
    </p:bg>
    <p:spTree>
      <p:nvGrpSpPr>
        <p:cNvPr id="1" name=""/>
        <p:cNvGrpSpPr/>
        <p:nvPr/>
      </p:nvGrpSpPr>
      <p:grpSpPr>
        <a:xfrm>
          <a:off x="0" y="0"/>
          <a:ext cx="0" cy="0"/>
          <a:chOff x="0" y="0"/>
          <a:chExt cx="0" cy="0"/>
        </a:xfrm>
      </p:grpSpPr>
      <p:grpSp>
        <p:nvGrpSpPr>
          <p:cNvPr id="15" name="组合 14"/>
          <p:cNvGrpSpPr/>
          <p:nvPr userDrawn="1">
            <p:custDataLst>
              <p:tags r:id="rId2"/>
            </p:custDataLst>
          </p:nvPr>
        </p:nvGrpSpPr>
        <p:grpSpPr>
          <a:xfrm>
            <a:off x="-8255" y="298450"/>
            <a:ext cx="12209145" cy="6562090"/>
            <a:chOff x="-8255" y="298450"/>
            <a:chExt cx="12209145" cy="6562090"/>
          </a:xfrm>
        </p:grpSpPr>
        <p:sp>
          <p:nvSpPr>
            <p:cNvPr id="16" name="矩形 15"/>
            <p:cNvSpPr/>
            <p:nvPr>
              <p:custDataLst>
                <p:tags r:id="rId3"/>
              </p:custDataLst>
            </p:nvPr>
          </p:nvSpPr>
          <p:spPr>
            <a:xfrm>
              <a:off x="310515" y="298450"/>
              <a:ext cx="11570970" cy="6260465"/>
            </a:xfrm>
            <a:prstGeom prst="rect">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C:\Users\kingsoft\Desktop\图片1.png图片1"/>
            <p:cNvPicPr>
              <a:picLocks noChangeAspect="1"/>
            </p:cNvPicPr>
            <p:nvPr userDrawn="1">
              <p:custDataLst>
                <p:tags r:id="rId4"/>
              </p:custDataLst>
            </p:nvPr>
          </p:nvPicPr>
          <p:blipFill>
            <a:blip r:embed="rId5"/>
            <a:stretch>
              <a:fillRect/>
            </a:stretch>
          </p:blipFill>
          <p:spPr>
            <a:xfrm>
              <a:off x="10883265" y="5746750"/>
              <a:ext cx="1317625" cy="1113790"/>
            </a:xfrm>
            <a:prstGeom prst="rect">
              <a:avLst/>
            </a:prstGeom>
          </p:spPr>
        </p:pic>
        <p:pic>
          <p:nvPicPr>
            <p:cNvPr id="18" name="图片 17" descr="C:\Users\kingsoft\Desktop\图片1.png图片1"/>
            <p:cNvPicPr>
              <a:picLocks noChangeAspect="1"/>
            </p:cNvPicPr>
            <p:nvPr userDrawn="1">
              <p:custDataLst>
                <p:tags r:id="rId6"/>
              </p:custDataLst>
            </p:nvPr>
          </p:nvPicPr>
          <p:blipFill>
            <a:blip r:embed="rId7"/>
            <a:stretch>
              <a:fillRect/>
            </a:stretch>
          </p:blipFill>
          <p:spPr>
            <a:xfrm>
              <a:off x="-8255" y="5650865"/>
              <a:ext cx="1310640" cy="1209040"/>
            </a:xfrm>
            <a:prstGeom prst="rect">
              <a:avLst/>
            </a:prstGeom>
          </p:spPr>
        </p:pic>
        <p:pic>
          <p:nvPicPr>
            <p:cNvPr id="19" name="PA_Graphic 33"/>
            <p:cNvPicPr>
              <a:picLocks noChangeAspect="1"/>
            </p:cNvPicPr>
            <p:nvPr userDrawn="1">
              <p:custDataLst>
                <p:tags r:id="rId8"/>
              </p:custDataLst>
            </p:nvPr>
          </p:nvPicPr>
          <p:blipFill>
            <a:blip r:embed="rId9"/>
            <a:stretch>
              <a:fillRect/>
            </a:stretch>
          </p:blipFill>
          <p:spPr>
            <a:xfrm rot="279626" flipH="1">
              <a:off x="447769" y="471286"/>
              <a:ext cx="443934" cy="366088"/>
            </a:xfrm>
            <a:prstGeom prst="rect">
              <a:avLst/>
            </a:prstGeom>
          </p:spPr>
        </p:pic>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12"/>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5"/>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p>
            <a:endParaRPr lang="zh-CN" altLang="en-US"/>
          </a:p>
        </p:txBody>
      </p:sp>
      <p:sp>
        <p:nvSpPr>
          <p:cNvPr id="9" name="灯片编号占位符 8"/>
          <p:cNvSpPr>
            <a:spLocks noGrp="1"/>
          </p:cNvSpPr>
          <p:nvPr>
            <p:ph type="sldNum" sz="quarter" idx="12"/>
            <p:custDataLst>
              <p:tags r:id="rId1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bg>
      <p:bgPr>
        <a:solidFill>
          <a:schemeClr val="tx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8255" y="298450"/>
            <a:ext cx="12209145" cy="6562090"/>
            <a:chOff x="-8255" y="298450"/>
            <a:chExt cx="12209145" cy="6562090"/>
          </a:xfrm>
        </p:grpSpPr>
        <p:sp>
          <p:nvSpPr>
            <p:cNvPr id="10" name="矩形 9"/>
            <p:cNvSpPr/>
            <p:nvPr>
              <p:custDataLst>
                <p:tags r:id="rId3"/>
              </p:custDataLst>
            </p:nvPr>
          </p:nvSpPr>
          <p:spPr>
            <a:xfrm>
              <a:off x="310515" y="298450"/>
              <a:ext cx="11570970" cy="6260465"/>
            </a:xfrm>
            <a:prstGeom prst="rect">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C:\Users\kingsoft\Desktop\图片1.png图片1"/>
            <p:cNvPicPr>
              <a:picLocks noChangeAspect="1"/>
            </p:cNvPicPr>
            <p:nvPr userDrawn="1">
              <p:custDataLst>
                <p:tags r:id="rId4"/>
              </p:custDataLst>
            </p:nvPr>
          </p:nvPicPr>
          <p:blipFill>
            <a:blip r:embed="rId5"/>
            <a:stretch>
              <a:fillRect/>
            </a:stretch>
          </p:blipFill>
          <p:spPr>
            <a:xfrm>
              <a:off x="10883265" y="5746750"/>
              <a:ext cx="1317625" cy="1113790"/>
            </a:xfrm>
            <a:prstGeom prst="rect">
              <a:avLst/>
            </a:prstGeom>
          </p:spPr>
        </p:pic>
        <p:pic>
          <p:nvPicPr>
            <p:cNvPr id="12" name="图片 11" descr="C:\Users\kingsoft\Desktop\图片1.png图片1"/>
            <p:cNvPicPr>
              <a:picLocks noChangeAspect="1"/>
            </p:cNvPicPr>
            <p:nvPr userDrawn="1">
              <p:custDataLst>
                <p:tags r:id="rId6"/>
              </p:custDataLst>
            </p:nvPr>
          </p:nvPicPr>
          <p:blipFill>
            <a:blip r:embed="rId7"/>
            <a:stretch>
              <a:fillRect/>
            </a:stretch>
          </p:blipFill>
          <p:spPr>
            <a:xfrm>
              <a:off x="-8255" y="5650865"/>
              <a:ext cx="1310640" cy="1209040"/>
            </a:xfrm>
            <a:prstGeom prst="rect">
              <a:avLst/>
            </a:prstGeom>
          </p:spPr>
        </p:pic>
        <p:pic>
          <p:nvPicPr>
            <p:cNvPr id="13" name="PA_Graphic 33"/>
            <p:cNvPicPr>
              <a:picLocks noChangeAspect="1"/>
            </p:cNvPicPr>
            <p:nvPr userDrawn="1">
              <p:custDataLst>
                <p:tags r:id="rId8"/>
              </p:custDataLst>
            </p:nvPr>
          </p:nvPicPr>
          <p:blipFill>
            <a:blip r:embed="rId9"/>
            <a:stretch>
              <a:fillRect/>
            </a:stretch>
          </p:blipFill>
          <p:spPr>
            <a:xfrm rot="279626" flipH="1">
              <a:off x="447769" y="471286"/>
              <a:ext cx="443934" cy="366088"/>
            </a:xfrm>
            <a:prstGeom prst="rect">
              <a:avLst/>
            </a:prstGeom>
          </p:spPr>
        </p:pic>
      </p:grpSp>
      <p:sp>
        <p:nvSpPr>
          <p:cNvPr id="2" name="标题 1"/>
          <p:cNvSpPr>
            <a:spLocks noGrp="1"/>
          </p:cNvSpPr>
          <p:nvPr>
            <p:ph type="title"/>
            <p:custDataLst>
              <p:tags r:id="rId10"/>
            </p:custDataLst>
          </p:nvPr>
        </p:nvSpPr>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2"/>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图片与标题">
    <p:bg>
      <p:bgPr>
        <a:solidFill>
          <a:schemeClr val="tx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8255" y="298450"/>
            <a:ext cx="12209145" cy="6562090"/>
            <a:chOff x="-8255" y="298450"/>
            <a:chExt cx="12209145" cy="6562090"/>
          </a:xfrm>
        </p:grpSpPr>
        <p:sp>
          <p:nvSpPr>
            <p:cNvPr id="15" name="矩形 14"/>
            <p:cNvSpPr/>
            <p:nvPr>
              <p:custDataLst>
                <p:tags r:id="rId3"/>
              </p:custDataLst>
            </p:nvPr>
          </p:nvSpPr>
          <p:spPr>
            <a:xfrm>
              <a:off x="310515" y="298450"/>
              <a:ext cx="11570970" cy="6260465"/>
            </a:xfrm>
            <a:prstGeom prst="rect">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C:\Users\kingsoft\Desktop\图片1.png图片1"/>
            <p:cNvPicPr>
              <a:picLocks noChangeAspect="1"/>
            </p:cNvPicPr>
            <p:nvPr userDrawn="1">
              <p:custDataLst>
                <p:tags r:id="rId4"/>
              </p:custDataLst>
            </p:nvPr>
          </p:nvPicPr>
          <p:blipFill>
            <a:blip r:embed="rId5"/>
            <a:stretch>
              <a:fillRect/>
            </a:stretch>
          </p:blipFill>
          <p:spPr>
            <a:xfrm>
              <a:off x="10883265" y="5746750"/>
              <a:ext cx="1317625" cy="1113790"/>
            </a:xfrm>
            <a:prstGeom prst="rect">
              <a:avLst/>
            </a:prstGeom>
          </p:spPr>
        </p:pic>
        <p:pic>
          <p:nvPicPr>
            <p:cNvPr id="17" name="图片 16" descr="C:\Users\kingsoft\Desktop\图片1.png图片1"/>
            <p:cNvPicPr>
              <a:picLocks noChangeAspect="1"/>
            </p:cNvPicPr>
            <p:nvPr userDrawn="1">
              <p:custDataLst>
                <p:tags r:id="rId6"/>
              </p:custDataLst>
            </p:nvPr>
          </p:nvPicPr>
          <p:blipFill>
            <a:blip r:embed="rId7"/>
            <a:stretch>
              <a:fillRect/>
            </a:stretch>
          </p:blipFill>
          <p:spPr>
            <a:xfrm>
              <a:off x="-8255" y="5650865"/>
              <a:ext cx="1310640" cy="1209040"/>
            </a:xfrm>
            <a:prstGeom prst="rect">
              <a:avLst/>
            </a:prstGeom>
          </p:spPr>
        </p:pic>
        <p:pic>
          <p:nvPicPr>
            <p:cNvPr id="18" name="PA_Graphic 33"/>
            <p:cNvPicPr>
              <a:picLocks noChangeAspect="1"/>
            </p:cNvPicPr>
            <p:nvPr userDrawn="1">
              <p:custDataLst>
                <p:tags r:id="rId8"/>
              </p:custDataLst>
            </p:nvPr>
          </p:nvPicPr>
          <p:blipFill>
            <a:blip r:embed="rId9"/>
            <a:stretch>
              <a:fillRect/>
            </a:stretch>
          </p:blipFill>
          <p:spPr>
            <a:xfrm rot="279626" flipH="1">
              <a:off x="447769" y="471286"/>
              <a:ext cx="443934" cy="366088"/>
            </a:xfrm>
            <a:prstGeom prst="rect">
              <a:avLst/>
            </a:prstGeom>
          </p:spPr>
        </p:pic>
      </p:grpSp>
      <p:sp>
        <p:nvSpPr>
          <p:cNvPr id="2" name="标题 1"/>
          <p:cNvSpPr>
            <a:spLocks noGrp="1"/>
          </p:cNvSpPr>
          <p:nvPr>
            <p:ph type="title"/>
            <p:custDataLst>
              <p:tags r:id="rId10"/>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p>
            <a:endParaRPr lang="zh-CN" altLang="en-US"/>
          </a:p>
        </p:txBody>
      </p:sp>
      <p:sp>
        <p:nvSpPr>
          <p:cNvPr id="7" name="灯片编号占位符 6"/>
          <p:cNvSpPr>
            <a:spLocks noGrp="1"/>
          </p:cNvSpPr>
          <p:nvPr>
            <p:ph type="sldNum" sz="quarter" idx="12"/>
            <p:custDataLst>
              <p:tags r:id="rId15"/>
            </p:custDataLst>
          </p:nvPr>
        </p:nvSpPr>
        <p:spPr/>
        <p:txBody>
          <a:bodyPr/>
          <a:lstStyle/>
          <a:p>
            <a:fld id="{FABC47A4-756D-490B-A52F-7D9E2C9FC05F}"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8255" y="298450"/>
            <a:ext cx="12209145" cy="6562090"/>
            <a:chOff x="-8255" y="298450"/>
            <a:chExt cx="12209145" cy="6562090"/>
          </a:xfrm>
        </p:grpSpPr>
        <p:sp>
          <p:nvSpPr>
            <p:cNvPr id="13" name="矩形 12"/>
            <p:cNvSpPr/>
            <p:nvPr userDrawn="1">
              <p:custDataLst>
                <p:tags r:id="rId3"/>
              </p:custDataLst>
            </p:nvPr>
          </p:nvSpPr>
          <p:spPr>
            <a:xfrm>
              <a:off x="310515" y="298450"/>
              <a:ext cx="11570970" cy="6260465"/>
            </a:xfrm>
            <a:prstGeom prst="rect">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C:\Users\kingsoft\Desktop\图片1.png图片1"/>
            <p:cNvPicPr>
              <a:picLocks noChangeAspect="1"/>
            </p:cNvPicPr>
            <p:nvPr userDrawn="1">
              <p:custDataLst>
                <p:tags r:id="rId4"/>
              </p:custDataLst>
            </p:nvPr>
          </p:nvPicPr>
          <p:blipFill>
            <a:blip r:embed="rId5"/>
            <a:stretch>
              <a:fillRect/>
            </a:stretch>
          </p:blipFill>
          <p:spPr>
            <a:xfrm>
              <a:off x="10883265" y="5746750"/>
              <a:ext cx="1317625" cy="1113790"/>
            </a:xfrm>
            <a:prstGeom prst="rect">
              <a:avLst/>
            </a:prstGeom>
          </p:spPr>
        </p:pic>
        <p:pic>
          <p:nvPicPr>
            <p:cNvPr id="15" name="图片 14" descr="C:\Users\kingsoft\Desktop\图片1.png图片1"/>
            <p:cNvPicPr>
              <a:picLocks noChangeAspect="1"/>
            </p:cNvPicPr>
            <p:nvPr userDrawn="1">
              <p:custDataLst>
                <p:tags r:id="rId6"/>
              </p:custDataLst>
            </p:nvPr>
          </p:nvPicPr>
          <p:blipFill>
            <a:blip r:embed="rId7"/>
            <a:stretch>
              <a:fillRect/>
            </a:stretch>
          </p:blipFill>
          <p:spPr>
            <a:xfrm>
              <a:off x="-8255" y="5650865"/>
              <a:ext cx="1310640" cy="1209040"/>
            </a:xfrm>
            <a:prstGeom prst="rect">
              <a:avLst/>
            </a:prstGeom>
          </p:spPr>
        </p:pic>
        <p:pic>
          <p:nvPicPr>
            <p:cNvPr id="16" name="PA_Graphic 33"/>
            <p:cNvPicPr>
              <a:picLocks noChangeAspect="1"/>
            </p:cNvPicPr>
            <p:nvPr userDrawn="1">
              <p:custDataLst>
                <p:tags r:id="rId8"/>
              </p:custDataLst>
            </p:nvPr>
          </p:nvPicPr>
          <p:blipFill>
            <a:blip r:embed="rId9"/>
            <a:stretch>
              <a:fillRect/>
            </a:stretch>
          </p:blipFill>
          <p:spPr>
            <a:xfrm rot="279626" flipH="1">
              <a:off x="447769" y="471286"/>
              <a:ext cx="443934" cy="366088"/>
            </a:xfrm>
            <a:prstGeom prst="rect">
              <a:avLst/>
            </a:prstGeom>
          </p:spPr>
        </p:pic>
      </p:grpSp>
      <p:sp>
        <p:nvSpPr>
          <p:cNvPr id="2" name="竖排标题 1"/>
          <p:cNvSpPr>
            <a:spLocks noGrp="1"/>
          </p:cNvSpPr>
          <p:nvPr>
            <p:ph type="title" orient="vert"/>
            <p:custDataLst>
              <p:tags r:id="rId10"/>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1pPr>
            <a:lvl2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2pPr>
            <a:lvl3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3pPr>
            <a:lvl4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4pPr>
            <a:lvl5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image" Target="file:///D:\qq&#25991;&#20214;\712321467\Image\C2C\Image2\%7b75232B38-A165-1FB7-499C-2E1C792CACB5%7d.png" TargetMode="External"/><Relationship Id="rId26" Type="http://schemas.openxmlformats.org/officeDocument/2006/relationships/image" Target="../media/image10.png"/><Relationship Id="rId25" Type="http://schemas.openxmlformats.org/officeDocument/2006/relationships/tags" Target="../tags/tag159.xml"/><Relationship Id="rId24" Type="http://schemas.openxmlformats.org/officeDocument/2006/relationships/tags" Target="../tags/tag158.xml"/><Relationship Id="rId23" Type="http://schemas.openxmlformats.org/officeDocument/2006/relationships/tags" Target="../tags/tag157.xml"/><Relationship Id="rId22" Type="http://schemas.openxmlformats.org/officeDocument/2006/relationships/tags" Target="../tags/tag156.xml"/><Relationship Id="rId21" Type="http://schemas.openxmlformats.org/officeDocument/2006/relationships/tags" Target="../tags/tag155.xml"/><Relationship Id="rId20" Type="http://schemas.openxmlformats.org/officeDocument/2006/relationships/tags" Target="../tags/tag154.xml"/><Relationship Id="rId2" Type="http://schemas.openxmlformats.org/officeDocument/2006/relationships/slideLayout" Target="../slideLayouts/slideLayout2.xml"/><Relationship Id="rId19" Type="http://schemas.openxmlformats.org/officeDocument/2006/relationships/tags" Target="../tags/tag153.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0800" tIns="39600" rIns="75600" bIns="396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0800" tIns="0" rIns="8280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userDrawn="1">
            <p:custDataLst>
              <p:tags r:id="rId25"/>
            </p:custDataLst>
          </p:nvPr>
        </p:nvPicPr>
        <p:blipFill>
          <a:blip r:embed="rId26" r:link="rId27"/>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png"/></Relationships>
</file>

<file path=ppt/slides/_rels/slide10.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image" Target="../media/image13.jpeg"/><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2" Type="http://schemas.openxmlformats.org/officeDocument/2006/relationships/notesSlide" Target="../notesSlides/notesSlide7.xml"/><Relationship Id="rId11" Type="http://schemas.openxmlformats.org/officeDocument/2006/relationships/slideLayout" Target="../slideLayouts/slideLayout6.xml"/><Relationship Id="rId10" Type="http://schemas.openxmlformats.org/officeDocument/2006/relationships/themeOverride" Target="../theme/themeOverride6.xml"/><Relationship Id="rId1" Type="http://schemas.openxmlformats.org/officeDocument/2006/relationships/tags" Target="../tags/tag281.xml"/></Relationships>
</file>

<file path=ppt/slides/_rels/slide11.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4" Type="http://schemas.openxmlformats.org/officeDocument/2006/relationships/notesSlide" Target="../notesSlides/notesSlide8.xml"/><Relationship Id="rId13" Type="http://schemas.openxmlformats.org/officeDocument/2006/relationships/slideLayout" Target="../slideLayouts/slideLayout6.xml"/><Relationship Id="rId12" Type="http://schemas.openxmlformats.org/officeDocument/2006/relationships/themeOverride" Target="../theme/themeOverride7.xml"/><Relationship Id="rId11" Type="http://schemas.openxmlformats.org/officeDocument/2006/relationships/tags" Target="../tags/tag301.xml"/><Relationship Id="rId10" Type="http://schemas.openxmlformats.org/officeDocument/2006/relationships/image" Target="../media/image13.jpeg"/><Relationship Id="rId1" Type="http://schemas.openxmlformats.org/officeDocument/2006/relationships/tags" Target="../tags/tag292.xml"/></Relationships>
</file>

<file path=ppt/slides/_rels/slide12.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image" Target="../media/image13.jpeg"/><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2" Type="http://schemas.openxmlformats.org/officeDocument/2006/relationships/notesSlide" Target="../notesSlides/notesSlide9.xml"/><Relationship Id="rId11" Type="http://schemas.openxmlformats.org/officeDocument/2006/relationships/slideLayout" Target="../slideLayouts/slideLayout6.xml"/><Relationship Id="rId10" Type="http://schemas.openxmlformats.org/officeDocument/2006/relationships/themeOverride" Target="../theme/themeOverride8.xml"/><Relationship Id="rId1" Type="http://schemas.openxmlformats.org/officeDocument/2006/relationships/tags" Target="../tags/tag305.xml"/></Relationships>
</file>

<file path=ppt/slides/_rels/slide13.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3" Type="http://schemas.openxmlformats.org/officeDocument/2006/relationships/notesSlide" Target="../notesSlides/notesSlide10.xml"/><Relationship Id="rId12" Type="http://schemas.openxmlformats.org/officeDocument/2006/relationships/slideLayout" Target="../slideLayouts/slideLayout6.xml"/><Relationship Id="rId11" Type="http://schemas.openxmlformats.org/officeDocument/2006/relationships/themeOverride" Target="../theme/themeOverride9.xml"/><Relationship Id="rId10" Type="http://schemas.openxmlformats.org/officeDocument/2006/relationships/tags" Target="../tags/tag324.xml"/><Relationship Id="rId1" Type="http://schemas.openxmlformats.org/officeDocument/2006/relationships/tags" Target="../tags/tag316.xml"/></Relationships>
</file>

<file path=ppt/slides/_rels/slide14.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9" Type="http://schemas.openxmlformats.org/officeDocument/2006/relationships/notesSlide" Target="../notesSlides/notesSlide11.xml"/><Relationship Id="rId28" Type="http://schemas.openxmlformats.org/officeDocument/2006/relationships/slideLayout" Target="../slideLayouts/slideLayout6.xml"/><Relationship Id="rId27" Type="http://schemas.openxmlformats.org/officeDocument/2006/relationships/themeOverride" Target="../theme/themeOverride10.xml"/><Relationship Id="rId26" Type="http://schemas.openxmlformats.org/officeDocument/2006/relationships/tags" Target="../tags/tag352.xml"/><Relationship Id="rId25" Type="http://schemas.openxmlformats.org/officeDocument/2006/relationships/image" Target="../media/image13.jpeg"/><Relationship Id="rId24" Type="http://schemas.openxmlformats.org/officeDocument/2006/relationships/tags" Target="../tags/tag351.xml"/><Relationship Id="rId23" Type="http://schemas.openxmlformats.org/officeDocument/2006/relationships/tags" Target="../tags/tag350.xml"/><Relationship Id="rId22" Type="http://schemas.openxmlformats.org/officeDocument/2006/relationships/tags" Target="../tags/tag349.xml"/><Relationship Id="rId21" Type="http://schemas.openxmlformats.org/officeDocument/2006/relationships/tags" Target="../tags/tag348.xml"/><Relationship Id="rId20" Type="http://schemas.openxmlformats.org/officeDocument/2006/relationships/tags" Target="../tags/tag347.xml"/><Relationship Id="rId2" Type="http://schemas.openxmlformats.org/officeDocument/2006/relationships/tags" Target="../tags/tag329.xml"/><Relationship Id="rId19" Type="http://schemas.openxmlformats.org/officeDocument/2006/relationships/tags" Target="../tags/tag346.xml"/><Relationship Id="rId18" Type="http://schemas.openxmlformats.org/officeDocument/2006/relationships/tags" Target="../tags/tag345.xml"/><Relationship Id="rId17" Type="http://schemas.openxmlformats.org/officeDocument/2006/relationships/tags" Target="../tags/tag344.xml"/><Relationship Id="rId16" Type="http://schemas.openxmlformats.org/officeDocument/2006/relationships/tags" Target="../tags/tag343.xml"/><Relationship Id="rId15" Type="http://schemas.openxmlformats.org/officeDocument/2006/relationships/tags" Target="../tags/tag342.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tags" Target="../tags/tag328.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6.xml"/><Relationship Id="rId7" Type="http://schemas.openxmlformats.org/officeDocument/2006/relationships/themeOverride" Target="../theme/themeOverride11.xml"/><Relationship Id="rId6" Type="http://schemas.openxmlformats.org/officeDocument/2006/relationships/tags" Target="../tags/tag360.xml"/><Relationship Id="rId5" Type="http://schemas.openxmlformats.org/officeDocument/2006/relationships/image" Target="../media/image13.jpeg"/><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6.xml"/><Relationship Id="rId7" Type="http://schemas.openxmlformats.org/officeDocument/2006/relationships/themeOverride" Target="../theme/themeOverride12.xml"/><Relationship Id="rId6" Type="http://schemas.openxmlformats.org/officeDocument/2006/relationships/tags" Target="../tags/tag368.xml"/><Relationship Id="rId5" Type="http://schemas.openxmlformats.org/officeDocument/2006/relationships/image" Target="../media/image13.jpeg"/><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17.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5" Type="http://schemas.openxmlformats.org/officeDocument/2006/relationships/notesSlide" Target="../notesSlides/notesSlide14.xml"/><Relationship Id="rId24" Type="http://schemas.openxmlformats.org/officeDocument/2006/relationships/slideLayout" Target="../slideLayouts/slideLayout2.xml"/><Relationship Id="rId23" Type="http://schemas.openxmlformats.org/officeDocument/2006/relationships/tags" Target="../tags/tag393.xml"/><Relationship Id="rId22" Type="http://schemas.openxmlformats.org/officeDocument/2006/relationships/image" Target="../media/image13.jpeg"/><Relationship Id="rId21" Type="http://schemas.openxmlformats.org/officeDocument/2006/relationships/tags" Target="../tags/tag392.xml"/><Relationship Id="rId20" Type="http://schemas.openxmlformats.org/officeDocument/2006/relationships/tags" Target="../tags/tag391.xml"/><Relationship Id="rId2" Type="http://schemas.openxmlformats.org/officeDocument/2006/relationships/tags" Target="../tags/tag373.xml"/><Relationship Id="rId19" Type="http://schemas.openxmlformats.org/officeDocument/2006/relationships/tags" Target="../tags/tag390.xml"/><Relationship Id="rId18" Type="http://schemas.openxmlformats.org/officeDocument/2006/relationships/tags" Target="../tags/tag389.xml"/><Relationship Id="rId17" Type="http://schemas.openxmlformats.org/officeDocument/2006/relationships/tags" Target="../tags/tag388.xml"/><Relationship Id="rId16" Type="http://schemas.openxmlformats.org/officeDocument/2006/relationships/tags" Target="../tags/tag387.xml"/><Relationship Id="rId15" Type="http://schemas.openxmlformats.org/officeDocument/2006/relationships/tags" Target="../tags/tag386.xml"/><Relationship Id="rId14" Type="http://schemas.openxmlformats.org/officeDocument/2006/relationships/tags" Target="../tags/tag385.xml"/><Relationship Id="rId13" Type="http://schemas.openxmlformats.org/officeDocument/2006/relationships/tags" Target="../tags/tag384.xml"/><Relationship Id="rId12" Type="http://schemas.openxmlformats.org/officeDocument/2006/relationships/tags" Target="../tags/tag383.xml"/><Relationship Id="rId11" Type="http://schemas.openxmlformats.org/officeDocument/2006/relationships/tags" Target="../tags/tag382.xml"/><Relationship Id="rId10" Type="http://schemas.openxmlformats.org/officeDocument/2006/relationships/tags" Target="../tags/tag381.xml"/><Relationship Id="rId1" Type="http://schemas.openxmlformats.org/officeDocument/2006/relationships/tags" Target="../tags/tag372.xml"/></Relationships>
</file>

<file path=ppt/slides/_rels/slide18.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0" Type="http://schemas.openxmlformats.org/officeDocument/2006/relationships/slideLayout" Target="../slideLayouts/slideLayout2.xml"/><Relationship Id="rId2" Type="http://schemas.openxmlformats.org/officeDocument/2006/relationships/tags" Target="../tags/tag397.xml"/><Relationship Id="rId19" Type="http://schemas.openxmlformats.org/officeDocument/2006/relationships/tags" Target="../tags/tag412.xml"/><Relationship Id="rId18" Type="http://schemas.openxmlformats.org/officeDocument/2006/relationships/image" Target="../media/image13.jpeg"/><Relationship Id="rId17" Type="http://schemas.openxmlformats.org/officeDocument/2006/relationships/tags" Target="../tags/tag411.xml"/><Relationship Id="rId16" Type="http://schemas.openxmlformats.org/officeDocument/2006/relationships/tags" Target="../tags/tag410.xml"/><Relationship Id="rId15" Type="http://schemas.openxmlformats.org/officeDocument/2006/relationships/tags" Target="../tags/tag409.xml"/><Relationship Id="rId14" Type="http://schemas.openxmlformats.org/officeDocument/2006/relationships/image" Target="../media/image27.png"/><Relationship Id="rId13" Type="http://schemas.openxmlformats.org/officeDocument/2006/relationships/tags" Target="../tags/tag408.xml"/><Relationship Id="rId12" Type="http://schemas.openxmlformats.org/officeDocument/2006/relationships/tags" Target="../tags/tag40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tags" Target="../tags/tag396.xml"/></Relationships>
</file>

<file path=ppt/slides/_rels/slide19.xml.rels><?xml version="1.0" encoding="UTF-8" standalone="yes"?>
<Relationships xmlns="http://schemas.openxmlformats.org/package/2006/relationships"><Relationship Id="rId9" Type="http://schemas.openxmlformats.org/officeDocument/2006/relationships/tags" Target="../tags/tag421.xml"/><Relationship Id="rId8" Type="http://schemas.openxmlformats.org/officeDocument/2006/relationships/tags" Target="../tags/tag420.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 Id="rId3" Type="http://schemas.openxmlformats.org/officeDocument/2006/relationships/tags" Target="../tags/tag415.xml"/><Relationship Id="rId25" Type="http://schemas.openxmlformats.org/officeDocument/2006/relationships/notesSlide" Target="../notesSlides/notesSlide15.xml"/><Relationship Id="rId24" Type="http://schemas.openxmlformats.org/officeDocument/2006/relationships/slideLayout" Target="../slideLayouts/slideLayout2.xml"/><Relationship Id="rId23" Type="http://schemas.openxmlformats.org/officeDocument/2006/relationships/tags" Target="../tags/tag434.xml"/><Relationship Id="rId22" Type="http://schemas.openxmlformats.org/officeDocument/2006/relationships/image" Target="../media/image13.jpeg"/><Relationship Id="rId21" Type="http://schemas.openxmlformats.org/officeDocument/2006/relationships/tags" Target="../tags/tag433.xml"/><Relationship Id="rId20" Type="http://schemas.openxmlformats.org/officeDocument/2006/relationships/tags" Target="../tags/tag432.xml"/><Relationship Id="rId2" Type="http://schemas.openxmlformats.org/officeDocument/2006/relationships/tags" Target="../tags/tag414.xml"/><Relationship Id="rId19" Type="http://schemas.openxmlformats.org/officeDocument/2006/relationships/tags" Target="../tags/tag431.xml"/><Relationship Id="rId18" Type="http://schemas.openxmlformats.org/officeDocument/2006/relationships/tags" Target="../tags/tag430.xml"/><Relationship Id="rId17" Type="http://schemas.openxmlformats.org/officeDocument/2006/relationships/tags" Target="../tags/tag429.xml"/><Relationship Id="rId16" Type="http://schemas.openxmlformats.org/officeDocument/2006/relationships/tags" Target="../tags/tag428.xml"/><Relationship Id="rId15" Type="http://schemas.openxmlformats.org/officeDocument/2006/relationships/tags" Target="../tags/tag427.xml"/><Relationship Id="rId14" Type="http://schemas.openxmlformats.org/officeDocument/2006/relationships/tags" Target="../tags/tag426.xml"/><Relationship Id="rId13" Type="http://schemas.openxmlformats.org/officeDocument/2006/relationships/tags" Target="../tags/tag425.xml"/><Relationship Id="rId12" Type="http://schemas.openxmlformats.org/officeDocument/2006/relationships/tags" Target="../tags/tag424.xml"/><Relationship Id="rId11" Type="http://schemas.openxmlformats.org/officeDocument/2006/relationships/tags" Target="../tags/tag423.xml"/><Relationship Id="rId10" Type="http://schemas.openxmlformats.org/officeDocument/2006/relationships/tags" Target="../tags/tag422.xml"/><Relationship Id="rId1" Type="http://schemas.openxmlformats.org/officeDocument/2006/relationships/tags" Target="../tags/tag413.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6.xml"/><Relationship Id="rId6" Type="http://schemas.openxmlformats.org/officeDocument/2006/relationships/themeOverride" Target="../theme/themeOverride1.xml"/><Relationship Id="rId5" Type="http://schemas.openxmlformats.org/officeDocument/2006/relationships/tags" Target="../tags/tag163.xml"/><Relationship Id="rId4" Type="http://schemas.openxmlformats.org/officeDocument/2006/relationships/image" Target="../media/image13.jpeg"/><Relationship Id="rId3" Type="http://schemas.openxmlformats.org/officeDocument/2006/relationships/image" Target="../media/image14.png"/><Relationship Id="rId2" Type="http://schemas.openxmlformats.org/officeDocument/2006/relationships/tags" Target="../tags/tag162.xml"/><Relationship Id="rId1" Type="http://schemas.openxmlformats.org/officeDocument/2006/relationships/tags" Target="../tags/tag161.xml"/></Relationships>
</file>

<file path=ppt/slides/_rels/slide20.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8" Type="http://schemas.openxmlformats.org/officeDocument/2006/relationships/slideLayout" Target="../slideLayouts/slideLayout2.xml"/><Relationship Id="rId17" Type="http://schemas.openxmlformats.org/officeDocument/2006/relationships/tags" Target="../tags/tag452.xml"/><Relationship Id="rId16" Type="http://schemas.openxmlformats.org/officeDocument/2006/relationships/image" Target="../media/image13.jpeg"/><Relationship Id="rId15" Type="http://schemas.openxmlformats.org/officeDocument/2006/relationships/tags" Target="../tags/tag451.xml"/><Relationship Id="rId14" Type="http://schemas.openxmlformats.org/officeDocument/2006/relationships/tags" Target="../tags/tag450.xml"/><Relationship Id="rId13" Type="http://schemas.openxmlformats.org/officeDocument/2006/relationships/tags" Target="../tags/tag449.xml"/><Relationship Id="rId12" Type="http://schemas.openxmlformats.org/officeDocument/2006/relationships/tags" Target="../tags/tag448.xml"/><Relationship Id="rId11" Type="http://schemas.openxmlformats.org/officeDocument/2006/relationships/tags" Target="../tags/tag447.xml"/><Relationship Id="rId10" Type="http://schemas.openxmlformats.org/officeDocument/2006/relationships/tags" Target="../tags/tag446.xml"/><Relationship Id="rId1" Type="http://schemas.openxmlformats.org/officeDocument/2006/relationships/tags" Target="../tags/tag437.xml"/></Relationships>
</file>

<file path=ppt/slides/_rels/slide21.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1" Type="http://schemas.openxmlformats.org/officeDocument/2006/relationships/slideLayout" Target="../slideLayouts/slideLayout2.xml"/><Relationship Id="rId30" Type="http://schemas.openxmlformats.org/officeDocument/2006/relationships/tags" Target="../tags/tag481.xml"/><Relationship Id="rId3" Type="http://schemas.openxmlformats.org/officeDocument/2006/relationships/tags" Target="../tags/tag455.xml"/><Relationship Id="rId29" Type="http://schemas.openxmlformats.org/officeDocument/2006/relationships/image" Target="../media/image13.jpeg"/><Relationship Id="rId28" Type="http://schemas.openxmlformats.org/officeDocument/2006/relationships/tags" Target="../tags/tag480.xml"/><Relationship Id="rId27" Type="http://schemas.openxmlformats.org/officeDocument/2006/relationships/tags" Target="../tags/tag479.xml"/><Relationship Id="rId26" Type="http://schemas.openxmlformats.org/officeDocument/2006/relationships/tags" Target="../tags/tag478.xml"/><Relationship Id="rId25" Type="http://schemas.openxmlformats.org/officeDocument/2006/relationships/tags" Target="../tags/tag477.xml"/><Relationship Id="rId24" Type="http://schemas.openxmlformats.org/officeDocument/2006/relationships/tags" Target="../tags/tag476.xml"/><Relationship Id="rId23" Type="http://schemas.openxmlformats.org/officeDocument/2006/relationships/tags" Target="../tags/tag475.xml"/><Relationship Id="rId22" Type="http://schemas.openxmlformats.org/officeDocument/2006/relationships/tags" Target="../tags/tag474.xml"/><Relationship Id="rId21" Type="http://schemas.openxmlformats.org/officeDocument/2006/relationships/tags" Target="../tags/tag473.xml"/><Relationship Id="rId20" Type="http://schemas.openxmlformats.org/officeDocument/2006/relationships/tags" Target="../tags/tag472.xml"/><Relationship Id="rId2" Type="http://schemas.openxmlformats.org/officeDocument/2006/relationships/tags" Target="../tags/tag454.xml"/><Relationship Id="rId19" Type="http://schemas.openxmlformats.org/officeDocument/2006/relationships/tags" Target="../tags/tag471.xml"/><Relationship Id="rId18" Type="http://schemas.openxmlformats.org/officeDocument/2006/relationships/tags" Target="../tags/tag470.xml"/><Relationship Id="rId17" Type="http://schemas.openxmlformats.org/officeDocument/2006/relationships/tags" Target="../tags/tag469.xml"/><Relationship Id="rId16" Type="http://schemas.openxmlformats.org/officeDocument/2006/relationships/tags" Target="../tags/tag468.xml"/><Relationship Id="rId15" Type="http://schemas.openxmlformats.org/officeDocument/2006/relationships/tags" Target="../tags/tag467.xml"/><Relationship Id="rId14" Type="http://schemas.openxmlformats.org/officeDocument/2006/relationships/tags" Target="../tags/tag466.xml"/><Relationship Id="rId13" Type="http://schemas.openxmlformats.org/officeDocument/2006/relationships/tags" Target="../tags/tag465.xml"/><Relationship Id="rId12" Type="http://schemas.openxmlformats.org/officeDocument/2006/relationships/tags" Target="../tags/tag464.xml"/><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3.xml"/></Relationships>
</file>

<file path=ppt/slides/_rels/slide22.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tags" Target="../tags/tag489.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0" Type="http://schemas.openxmlformats.org/officeDocument/2006/relationships/slideLayout" Target="../slideLayouts/slideLayout2.xml"/><Relationship Id="rId2" Type="http://schemas.openxmlformats.org/officeDocument/2006/relationships/tags" Target="../tags/tag483.xml"/><Relationship Id="rId19" Type="http://schemas.openxmlformats.org/officeDocument/2006/relationships/tags" Target="../tags/tag499.xml"/><Relationship Id="rId18" Type="http://schemas.openxmlformats.org/officeDocument/2006/relationships/image" Target="../media/image13.jpeg"/><Relationship Id="rId17" Type="http://schemas.openxmlformats.org/officeDocument/2006/relationships/tags" Target="../tags/tag498.xml"/><Relationship Id="rId16" Type="http://schemas.openxmlformats.org/officeDocument/2006/relationships/tags" Target="../tags/tag497.xml"/><Relationship Id="rId15" Type="http://schemas.openxmlformats.org/officeDocument/2006/relationships/tags" Target="../tags/tag496.xml"/><Relationship Id="rId14" Type="http://schemas.openxmlformats.org/officeDocument/2006/relationships/tags" Target="../tags/tag495.xml"/><Relationship Id="rId13" Type="http://schemas.openxmlformats.org/officeDocument/2006/relationships/tags" Target="../tags/tag494.xml"/><Relationship Id="rId12" Type="http://schemas.openxmlformats.org/officeDocument/2006/relationships/tags" Target="../tags/tag493.xml"/><Relationship Id="rId11" Type="http://schemas.openxmlformats.org/officeDocument/2006/relationships/tags" Target="../tags/tag492.xml"/><Relationship Id="rId10" Type="http://schemas.openxmlformats.org/officeDocument/2006/relationships/tags" Target="../tags/tag491.xml"/><Relationship Id="rId1" Type="http://schemas.openxmlformats.org/officeDocument/2006/relationships/tags" Target="../tags/tag482.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6.xml"/><Relationship Id="rId7" Type="http://schemas.openxmlformats.org/officeDocument/2006/relationships/themeOverride" Target="../theme/themeOverride13.xml"/><Relationship Id="rId6" Type="http://schemas.openxmlformats.org/officeDocument/2006/relationships/tags" Target="../tags/tag504.xml"/><Relationship Id="rId5" Type="http://schemas.openxmlformats.org/officeDocument/2006/relationships/image" Target="../media/image13.jpeg"/><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s>
</file>

<file path=ppt/slides/_rels/slide2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tags" Target="../tags/tag514.xml"/><Relationship Id="rId7" Type="http://schemas.openxmlformats.org/officeDocument/2006/relationships/tags" Target="../tags/tag513.xml"/><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image" Target="../media/image28.png"/><Relationship Id="rId12" Type="http://schemas.openxmlformats.org/officeDocument/2006/relationships/notesSlide" Target="../notesSlides/notesSlide17.xml"/><Relationship Id="rId11" Type="http://schemas.openxmlformats.org/officeDocument/2006/relationships/slideLayout" Target="../slideLayouts/slideLayout6.xml"/><Relationship Id="rId10" Type="http://schemas.openxmlformats.org/officeDocument/2006/relationships/tags" Target="../tags/tag515.xml"/><Relationship Id="rId1" Type="http://schemas.openxmlformats.org/officeDocument/2006/relationships/tags" Target="../tags/tag508.xml"/></Relationships>
</file>

<file path=ppt/slides/_rels/slide25.xml.rels><?xml version="1.0" encoding="UTF-8" standalone="yes"?>
<Relationships xmlns="http://schemas.openxmlformats.org/package/2006/relationships"><Relationship Id="rId9" Type="http://schemas.openxmlformats.org/officeDocument/2006/relationships/tags" Target="../tags/tag527.xml"/><Relationship Id="rId8" Type="http://schemas.openxmlformats.org/officeDocument/2006/relationships/tags" Target="../tags/tag526.xml"/><Relationship Id="rId7" Type="http://schemas.openxmlformats.org/officeDocument/2006/relationships/tags" Target="../tags/tag525.xml"/><Relationship Id="rId6" Type="http://schemas.openxmlformats.org/officeDocument/2006/relationships/tags" Target="../tags/tag524.xml"/><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9" Type="http://schemas.openxmlformats.org/officeDocument/2006/relationships/notesSlide" Target="../notesSlides/notesSlide18.xml"/><Relationship Id="rId18" Type="http://schemas.openxmlformats.org/officeDocument/2006/relationships/slideLayout" Target="../slideLayouts/slideLayout6.xml"/><Relationship Id="rId17" Type="http://schemas.openxmlformats.org/officeDocument/2006/relationships/tags" Target="../tags/tag534.xml"/><Relationship Id="rId16" Type="http://schemas.openxmlformats.org/officeDocument/2006/relationships/image" Target="../media/image13.jpeg"/><Relationship Id="rId15" Type="http://schemas.openxmlformats.org/officeDocument/2006/relationships/tags" Target="../tags/tag533.xml"/><Relationship Id="rId14" Type="http://schemas.openxmlformats.org/officeDocument/2006/relationships/tags" Target="../tags/tag532.xml"/><Relationship Id="rId13" Type="http://schemas.openxmlformats.org/officeDocument/2006/relationships/tags" Target="../tags/tag531.xml"/><Relationship Id="rId12" Type="http://schemas.openxmlformats.org/officeDocument/2006/relationships/tags" Target="../tags/tag530.xml"/><Relationship Id="rId11" Type="http://schemas.openxmlformats.org/officeDocument/2006/relationships/tags" Target="../tags/tag529.xml"/><Relationship Id="rId10" Type="http://schemas.openxmlformats.org/officeDocument/2006/relationships/tags" Target="../tags/tag528.xml"/><Relationship Id="rId1" Type="http://schemas.openxmlformats.org/officeDocument/2006/relationships/tags" Target="../tags/tag519.xml"/></Relationships>
</file>

<file path=ppt/slides/_rels/slide26.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2" Type="http://schemas.openxmlformats.org/officeDocument/2006/relationships/notesSlide" Target="../notesSlides/notesSlide19.xml"/><Relationship Id="rId11" Type="http://schemas.openxmlformats.org/officeDocument/2006/relationships/slideLayout" Target="../slideLayouts/slideLayout6.xml"/><Relationship Id="rId10" Type="http://schemas.openxmlformats.org/officeDocument/2006/relationships/tags" Target="../tags/tag546.xml"/><Relationship Id="rId1" Type="http://schemas.openxmlformats.org/officeDocument/2006/relationships/tags" Target="../tags/tag538.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6.xml"/><Relationship Id="rId5" Type="http://schemas.openxmlformats.org/officeDocument/2006/relationships/tags" Target="../tags/tag553.xml"/><Relationship Id="rId4" Type="http://schemas.openxmlformats.org/officeDocument/2006/relationships/image" Target="../media/image13.jpeg"/><Relationship Id="rId3" Type="http://schemas.openxmlformats.org/officeDocument/2006/relationships/tags" Target="../tags/tag552.xml"/><Relationship Id="rId2" Type="http://schemas.openxmlformats.org/officeDocument/2006/relationships/tags" Target="../tags/tag551.xml"/><Relationship Id="rId1" Type="http://schemas.openxmlformats.org/officeDocument/2006/relationships/tags" Target="../tags/tag550.xml"/></Relationships>
</file>

<file path=ppt/slides/_rels/slide28.xml.rels><?xml version="1.0" encoding="UTF-8" standalone="yes"?>
<Relationships xmlns="http://schemas.openxmlformats.org/package/2006/relationships"><Relationship Id="rId9" Type="http://schemas.openxmlformats.org/officeDocument/2006/relationships/tags" Target="../tags/tag565.xml"/><Relationship Id="rId8" Type="http://schemas.openxmlformats.org/officeDocument/2006/relationships/tags" Target="../tags/tag564.xml"/><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0" Type="http://schemas.openxmlformats.org/officeDocument/2006/relationships/slideLayout" Target="../slideLayouts/slideLayout2.xml"/><Relationship Id="rId2" Type="http://schemas.openxmlformats.org/officeDocument/2006/relationships/tags" Target="../tags/tag558.xml"/><Relationship Id="rId19" Type="http://schemas.openxmlformats.org/officeDocument/2006/relationships/tags" Target="../tags/tag573.xml"/><Relationship Id="rId18" Type="http://schemas.openxmlformats.org/officeDocument/2006/relationships/image" Target="../media/image13.jpeg"/><Relationship Id="rId17" Type="http://schemas.openxmlformats.org/officeDocument/2006/relationships/tags" Target="../tags/tag572.xml"/><Relationship Id="rId16" Type="http://schemas.openxmlformats.org/officeDocument/2006/relationships/tags" Target="../tags/tag571.xml"/><Relationship Id="rId15" Type="http://schemas.openxmlformats.org/officeDocument/2006/relationships/tags" Target="../tags/tag570.xml"/><Relationship Id="rId14" Type="http://schemas.openxmlformats.org/officeDocument/2006/relationships/image" Target="../media/image29.png"/><Relationship Id="rId13" Type="http://schemas.openxmlformats.org/officeDocument/2006/relationships/tags" Target="../tags/tag569.xml"/><Relationship Id="rId12" Type="http://schemas.openxmlformats.org/officeDocument/2006/relationships/tags" Target="../tags/tag568.xml"/><Relationship Id="rId11" Type="http://schemas.openxmlformats.org/officeDocument/2006/relationships/tags" Target="../tags/tag567.xml"/><Relationship Id="rId10" Type="http://schemas.openxmlformats.org/officeDocument/2006/relationships/tags" Target="../tags/tag566.xml"/><Relationship Id="rId1" Type="http://schemas.openxmlformats.org/officeDocument/2006/relationships/tags" Target="../tags/tag557.xml"/></Relationships>
</file>

<file path=ppt/slides/_rels/slide29.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579.xml"/><Relationship Id="rId7" Type="http://schemas.openxmlformats.org/officeDocument/2006/relationships/image" Target="../media/image31.png"/><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image" Target="../media/image30.png"/><Relationship Id="rId14" Type="http://schemas.openxmlformats.org/officeDocument/2006/relationships/notesSlide" Target="../notesSlides/notesSlide21.xml"/><Relationship Id="rId13" Type="http://schemas.openxmlformats.org/officeDocument/2006/relationships/slideLayout" Target="../slideLayouts/slideLayout6.xml"/><Relationship Id="rId12" Type="http://schemas.openxmlformats.org/officeDocument/2006/relationships/themeOverride" Target="../theme/themeOverride14.xml"/><Relationship Id="rId11" Type="http://schemas.openxmlformats.org/officeDocument/2006/relationships/tags" Target="../tags/tag580.xml"/><Relationship Id="rId10" Type="http://schemas.openxmlformats.org/officeDocument/2006/relationships/image" Target="../media/image13.jpeg"/><Relationship Id="rId1" Type="http://schemas.openxmlformats.org/officeDocument/2006/relationships/tags" Target="../tags/tag574.xml"/></Relationships>
</file>

<file path=ppt/slides/_rels/slide3.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0" Type="http://schemas.openxmlformats.org/officeDocument/2006/relationships/notesSlide" Target="../notesSlides/notesSlide2.xml"/><Relationship Id="rId2" Type="http://schemas.openxmlformats.org/officeDocument/2006/relationships/tags" Target="../tags/tag168.xml"/><Relationship Id="rId19" Type="http://schemas.openxmlformats.org/officeDocument/2006/relationships/slideLayout" Target="../slideLayouts/slideLayout6.xml"/><Relationship Id="rId18" Type="http://schemas.openxmlformats.org/officeDocument/2006/relationships/tags" Target="../tags/tag181.xml"/><Relationship Id="rId17" Type="http://schemas.openxmlformats.org/officeDocument/2006/relationships/image" Target="../media/image13.jpeg"/><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image" Target="../media/image16.png"/><Relationship Id="rId10" Type="http://schemas.openxmlformats.org/officeDocument/2006/relationships/tags" Target="../tags/tag175.xml"/><Relationship Id="rId1" Type="http://schemas.openxmlformats.org/officeDocument/2006/relationships/tags" Target="../tags/tag167.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6.xml"/><Relationship Id="rId5" Type="http://schemas.openxmlformats.org/officeDocument/2006/relationships/themeOverride" Target="../theme/themeOverride15.xml"/><Relationship Id="rId4" Type="http://schemas.openxmlformats.org/officeDocument/2006/relationships/tags" Target="../tags/tag586.xml"/><Relationship Id="rId3" Type="http://schemas.openxmlformats.org/officeDocument/2006/relationships/image" Target="../media/image13.jpeg"/><Relationship Id="rId2" Type="http://schemas.openxmlformats.org/officeDocument/2006/relationships/tags" Target="../tags/tag585.xml"/><Relationship Id="rId1" Type="http://schemas.openxmlformats.org/officeDocument/2006/relationships/tags" Target="../tags/tag584.xml"/></Relationships>
</file>

<file path=ppt/slides/_rels/slide4.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189.xml"/><Relationship Id="rId7" Type="http://schemas.openxmlformats.org/officeDocument/2006/relationships/image" Target="../media/image19.png"/><Relationship Id="rId6" Type="http://schemas.openxmlformats.org/officeDocument/2006/relationships/tags" Target="../tags/tag188.xml"/><Relationship Id="rId5" Type="http://schemas.openxmlformats.org/officeDocument/2006/relationships/image" Target="../media/image18.png"/><Relationship Id="rId44" Type="http://schemas.openxmlformats.org/officeDocument/2006/relationships/slideLayout" Target="../slideLayouts/slideLayout7.xml"/><Relationship Id="rId43" Type="http://schemas.openxmlformats.org/officeDocument/2006/relationships/image" Target="../media/image13.jpeg"/><Relationship Id="rId42" Type="http://schemas.openxmlformats.org/officeDocument/2006/relationships/tags" Target="../tags/tag217.xml"/><Relationship Id="rId41" Type="http://schemas.openxmlformats.org/officeDocument/2006/relationships/tags" Target="../tags/tag216.xml"/><Relationship Id="rId40" Type="http://schemas.openxmlformats.org/officeDocument/2006/relationships/tags" Target="../tags/tag215.xml"/><Relationship Id="rId4" Type="http://schemas.openxmlformats.org/officeDocument/2006/relationships/tags" Target="../tags/tag187.xml"/><Relationship Id="rId39" Type="http://schemas.openxmlformats.org/officeDocument/2006/relationships/tags" Target="../tags/tag214.xml"/><Relationship Id="rId38" Type="http://schemas.openxmlformats.org/officeDocument/2006/relationships/tags" Target="../tags/tag213.xml"/><Relationship Id="rId37" Type="http://schemas.openxmlformats.org/officeDocument/2006/relationships/tags" Target="../tags/tag212.xml"/><Relationship Id="rId36" Type="http://schemas.openxmlformats.org/officeDocument/2006/relationships/tags" Target="../tags/tag211.xml"/><Relationship Id="rId35" Type="http://schemas.openxmlformats.org/officeDocument/2006/relationships/tags" Target="../tags/tag210.xml"/><Relationship Id="rId34" Type="http://schemas.openxmlformats.org/officeDocument/2006/relationships/tags" Target="../tags/tag209.xml"/><Relationship Id="rId33" Type="http://schemas.openxmlformats.org/officeDocument/2006/relationships/tags" Target="../tags/tag208.xml"/><Relationship Id="rId32" Type="http://schemas.openxmlformats.org/officeDocument/2006/relationships/tags" Target="../tags/tag207.xml"/><Relationship Id="rId31" Type="http://schemas.openxmlformats.org/officeDocument/2006/relationships/tags" Target="../tags/tag206.xml"/><Relationship Id="rId30" Type="http://schemas.openxmlformats.org/officeDocument/2006/relationships/tags" Target="../tags/tag205.xml"/><Relationship Id="rId3" Type="http://schemas.openxmlformats.org/officeDocument/2006/relationships/image" Target="../media/image17.png"/><Relationship Id="rId29" Type="http://schemas.openxmlformats.org/officeDocument/2006/relationships/tags" Target="../tags/tag204.xml"/><Relationship Id="rId28" Type="http://schemas.openxmlformats.org/officeDocument/2006/relationships/tags" Target="../tags/tag203.xml"/><Relationship Id="rId27" Type="http://schemas.openxmlformats.org/officeDocument/2006/relationships/tags" Target="../tags/tag202.xml"/><Relationship Id="rId26" Type="http://schemas.openxmlformats.org/officeDocument/2006/relationships/tags" Target="../tags/tag201.xml"/><Relationship Id="rId25" Type="http://schemas.openxmlformats.org/officeDocument/2006/relationships/tags" Target="../tags/tag200.xml"/><Relationship Id="rId24" Type="http://schemas.openxmlformats.org/officeDocument/2006/relationships/tags" Target="../tags/tag199.xml"/><Relationship Id="rId23" Type="http://schemas.openxmlformats.org/officeDocument/2006/relationships/tags" Target="../tags/tag198.xml"/><Relationship Id="rId22" Type="http://schemas.openxmlformats.org/officeDocument/2006/relationships/tags" Target="../tags/tag197.xml"/><Relationship Id="rId21" Type="http://schemas.openxmlformats.org/officeDocument/2006/relationships/tags" Target="../tags/tag196.xml"/><Relationship Id="rId20" Type="http://schemas.openxmlformats.org/officeDocument/2006/relationships/tags" Target="../tags/tag195.xml"/><Relationship Id="rId2" Type="http://schemas.openxmlformats.org/officeDocument/2006/relationships/tags" Target="../tags/tag186.xml"/><Relationship Id="rId19" Type="http://schemas.openxmlformats.org/officeDocument/2006/relationships/image" Target="../media/image25.png"/><Relationship Id="rId18" Type="http://schemas.openxmlformats.org/officeDocument/2006/relationships/tags" Target="../tags/tag194.xml"/><Relationship Id="rId17" Type="http://schemas.openxmlformats.org/officeDocument/2006/relationships/image" Target="../media/image24.png"/><Relationship Id="rId16" Type="http://schemas.openxmlformats.org/officeDocument/2006/relationships/tags" Target="../tags/tag193.xml"/><Relationship Id="rId15" Type="http://schemas.openxmlformats.org/officeDocument/2006/relationships/image" Target="../media/image23.png"/><Relationship Id="rId14" Type="http://schemas.openxmlformats.org/officeDocument/2006/relationships/tags" Target="../tags/tag192.xml"/><Relationship Id="rId13" Type="http://schemas.openxmlformats.org/officeDocument/2006/relationships/image" Target="../media/image22.png"/><Relationship Id="rId12" Type="http://schemas.openxmlformats.org/officeDocument/2006/relationships/tags" Target="../tags/tag191.xml"/><Relationship Id="rId11" Type="http://schemas.openxmlformats.org/officeDocument/2006/relationships/image" Target="../media/image21.png"/><Relationship Id="rId10" Type="http://schemas.openxmlformats.org/officeDocument/2006/relationships/tags" Target="../tags/tag190.xml"/><Relationship Id="rId1" Type="http://schemas.openxmlformats.org/officeDocument/2006/relationships/tags" Target="../tags/tag185.xml"/></Relationships>
</file>

<file path=ppt/slides/_rels/slide5.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image" Target="../media/image26.png"/><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7" Type="http://schemas.openxmlformats.org/officeDocument/2006/relationships/notesSlide" Target="../notesSlides/notesSlide3.xml"/><Relationship Id="rId16" Type="http://schemas.openxmlformats.org/officeDocument/2006/relationships/slideLayout" Target="../slideLayouts/slideLayout6.xml"/><Relationship Id="rId15" Type="http://schemas.openxmlformats.org/officeDocument/2006/relationships/themeOverride" Target="../theme/themeOverride2.xml"/><Relationship Id="rId14" Type="http://schemas.openxmlformats.org/officeDocument/2006/relationships/tags" Target="../tags/tag229.xml"/><Relationship Id="rId13" Type="http://schemas.openxmlformats.org/officeDocument/2006/relationships/image" Target="../media/image13.jpeg"/><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tags" Target="../tags/tag218.xml"/></Relationships>
</file>

<file path=ppt/slides/_rels/slide6.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3" Type="http://schemas.openxmlformats.org/officeDocument/2006/relationships/notesSlide" Target="../notesSlides/notesSlide4.xml"/><Relationship Id="rId22" Type="http://schemas.openxmlformats.org/officeDocument/2006/relationships/slideLayout" Target="../slideLayouts/slideLayout6.xml"/><Relationship Id="rId21" Type="http://schemas.openxmlformats.org/officeDocument/2006/relationships/themeOverride" Target="../theme/themeOverride3.xml"/><Relationship Id="rId20" Type="http://schemas.openxmlformats.org/officeDocument/2006/relationships/tags" Target="../tags/tag251.xml"/><Relationship Id="rId2" Type="http://schemas.openxmlformats.org/officeDocument/2006/relationships/tags" Target="../tags/tag234.xml"/><Relationship Id="rId19" Type="http://schemas.openxmlformats.org/officeDocument/2006/relationships/image" Target="../media/image13.jpeg"/><Relationship Id="rId18" Type="http://schemas.openxmlformats.org/officeDocument/2006/relationships/tags" Target="../tags/tag250.xml"/><Relationship Id="rId17" Type="http://schemas.openxmlformats.org/officeDocument/2006/relationships/tags" Target="../tags/tag249.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tags" Target="../tags/tag233.xml"/></Relationships>
</file>

<file path=ppt/slides/_rels/slide7.xml.rels><?xml version="1.0" encoding="UTF-8" standalone="yes"?>
<Relationships xmlns="http://schemas.openxmlformats.org/package/2006/relationships"><Relationship Id="rId7" Type="http://schemas.openxmlformats.org/officeDocument/2006/relationships/comments" Target="../comments/comment1.xml"/><Relationship Id="rId6"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s>
</file>

<file path=ppt/slides/_rels/slide8.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image" Target="../media/image13.jpeg"/><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2" Type="http://schemas.openxmlformats.org/officeDocument/2006/relationships/notesSlide" Target="../notesSlides/notesSlide5.xml"/><Relationship Id="rId11" Type="http://schemas.openxmlformats.org/officeDocument/2006/relationships/slideLayout" Target="../slideLayouts/slideLayout6.xml"/><Relationship Id="rId10" Type="http://schemas.openxmlformats.org/officeDocument/2006/relationships/themeOverride" Target="../theme/themeOverride4.xml"/><Relationship Id="rId1" Type="http://schemas.openxmlformats.org/officeDocument/2006/relationships/tags" Target="../tags/tag259.xml"/></Relationships>
</file>

<file path=ppt/slides/_rels/slide9.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image" Target="../media/image13.jpeg"/><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2" Type="http://schemas.openxmlformats.org/officeDocument/2006/relationships/notesSlide" Target="../notesSlides/notesSlide6.xml"/><Relationship Id="rId11" Type="http://schemas.openxmlformats.org/officeDocument/2006/relationships/slideLayout" Target="../slideLayouts/slideLayout6.xml"/><Relationship Id="rId10" Type="http://schemas.openxmlformats.org/officeDocument/2006/relationships/themeOverride" Target="../theme/themeOverride5.xml"/><Relationship Id="rId1" Type="http://schemas.openxmlformats.org/officeDocument/2006/relationships/tags" Target="../tags/tag27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475615" y="467995"/>
            <a:ext cx="11202670" cy="5718810"/>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3.______In other words, when you are in love with someone, you may refuse to see anything bad about that person.</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A. Another proverb says “Love is blind.”</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B.  Proverbs are found in most cultures and are often very old.</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5" name="文本框 4"/>
          <p:cNvSpPr txBox="1"/>
          <p:nvPr>
            <p:custDataLst>
              <p:tags r:id="rId2"/>
            </p:custDataLst>
          </p:nvPr>
        </p:nvSpPr>
        <p:spPr>
          <a:xfrm>
            <a:off x="2620010" y="467995"/>
            <a:ext cx="6310630" cy="583565"/>
          </a:xfrm>
          <a:prstGeom prst="rect">
            <a:avLst/>
          </a:prstGeom>
          <a:noFill/>
        </p:spPr>
        <p:txBody>
          <a:bodyPr wrap="square" rtlCol="0">
            <a:noAutofit/>
          </a:bodyPr>
          <a:lstStyle/>
          <a:p>
            <a:pPr indent="12700" algn="just"/>
            <a:r>
              <a:rPr lang="zh-CN" sz="3200" b="1">
                <a:solidFill>
                  <a:srgbClr val="FF0000"/>
                </a:solidFill>
                <a:latin typeface="Times New Roman" panose="02020603050405020304" charset="0"/>
                <a:ea typeface="楷体" panose="02010609060101010101" charset="-122"/>
                <a:cs typeface="Times New Roman" panose="02020603050405020304" charset="0"/>
                <a:sym typeface="+mn-ea"/>
              </a:rPr>
              <a:t>解释关系</a:t>
            </a:r>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explanation relation</a:t>
            </a:r>
            <a:endPar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 </a:t>
            </a:r>
            <a:endParaRPr lang="zh-CN" altLang="en-US" sz="32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20" name="文本框 19"/>
          <p:cNvSpPr txBox="1"/>
          <p:nvPr>
            <p:custDataLst>
              <p:tags r:id="rId3"/>
            </p:custDataLst>
          </p:nvPr>
        </p:nvSpPr>
        <p:spPr>
          <a:xfrm>
            <a:off x="1106170" y="1713230"/>
            <a:ext cx="513080" cy="645160"/>
          </a:xfrm>
          <a:prstGeom prst="rect">
            <a:avLst/>
          </a:prstGeom>
          <a:noFill/>
        </p:spPr>
        <p:txBody>
          <a:bodyPr wrap="none" rtlCol="0">
            <a:spAutoFit/>
          </a:bodyPr>
          <a:lstStyle/>
          <a:p>
            <a:pPr algn="l"/>
            <a:r>
              <a:rPr lang="en-US" sz="3600" b="1">
                <a:solidFill>
                  <a:srgbClr val="FF0000"/>
                </a:solidFill>
                <a:latin typeface="Times New Roman" panose="02020603050405020304" charset="0"/>
                <a:ea typeface="楷体" panose="02010609060101010101" charset="-122"/>
                <a:cs typeface="Times New Roman" panose="02020603050405020304" charset="0"/>
                <a:sym typeface="+mn-ea"/>
              </a:rPr>
              <a:t>A</a:t>
            </a:r>
            <a:endParaRPr lang="en-US" altLang="en-US" sz="36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6" name="圆角矩形 5"/>
          <p:cNvSpPr/>
          <p:nvPr>
            <p:custDataLst>
              <p:tags r:id="rId4"/>
            </p:custDataLst>
          </p:nvPr>
        </p:nvSpPr>
        <p:spPr>
          <a:xfrm>
            <a:off x="1888490" y="1912620"/>
            <a:ext cx="2567305" cy="44577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圆角矩形 6"/>
          <p:cNvSpPr/>
          <p:nvPr>
            <p:custDataLst>
              <p:tags r:id="rId5"/>
            </p:custDataLst>
          </p:nvPr>
        </p:nvSpPr>
        <p:spPr>
          <a:xfrm>
            <a:off x="1106170" y="3169920"/>
            <a:ext cx="5676900" cy="51816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文本框 1"/>
          <p:cNvSpPr txBox="1"/>
          <p:nvPr>
            <p:custDataLst>
              <p:tags r:id="rId6"/>
            </p:custDataLst>
          </p:nvPr>
        </p:nvSpPr>
        <p:spPr>
          <a:xfrm>
            <a:off x="442595" y="435610"/>
            <a:ext cx="1868170" cy="594995"/>
          </a:xfrm>
          <a:prstGeom prst="rect">
            <a:avLst/>
          </a:prstGeom>
          <a:solidFill>
            <a:schemeClr val="bg1"/>
          </a:solidFill>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逻辑关系</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7"/>
            </p:custDataLst>
          </p:nvPr>
        </p:nvSpPr>
        <p:spPr>
          <a:xfrm>
            <a:off x="350520" y="371475"/>
            <a:ext cx="2015490" cy="729615"/>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下箭头 2"/>
          <p:cNvSpPr/>
          <p:nvPr/>
        </p:nvSpPr>
        <p:spPr>
          <a:xfrm>
            <a:off x="7430770" y="1030605"/>
            <a:ext cx="298450" cy="1101725"/>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流程图: 可选过程 9"/>
          <p:cNvSpPr/>
          <p:nvPr/>
        </p:nvSpPr>
        <p:spPr>
          <a:xfrm>
            <a:off x="4732020" y="2221230"/>
            <a:ext cx="5444490" cy="948690"/>
          </a:xfrm>
          <a:prstGeom prst="flowChartAlternateProces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solidFill>
                  <a:srgbClr val="FF0000"/>
                </a:solidFill>
                <a:latin typeface="Times New Roman" panose="02020603050405020304" charset="0"/>
                <a:cs typeface="Times New Roman" panose="02020603050405020304" charset="0"/>
              </a:rPr>
              <a:t>that is to say、in other words,</a:t>
            </a:r>
            <a:endParaRPr lang="en-US" altLang="zh-CN" sz="3200">
              <a:solidFill>
                <a:srgbClr val="FF0000"/>
              </a:solidFill>
              <a:latin typeface="Times New Roman" panose="02020603050405020304" charset="0"/>
              <a:cs typeface="Times New Roman" panose="02020603050405020304" charset="0"/>
            </a:endParaRPr>
          </a:p>
          <a:p>
            <a:pPr algn="ctr"/>
            <a:r>
              <a:rPr lang="en-US" altLang="zh-CN" sz="3200">
                <a:solidFill>
                  <a:srgbClr val="FF0000"/>
                </a:solidFill>
                <a:latin typeface="Times New Roman" panose="02020603050405020304" charset="0"/>
                <a:cs typeface="Times New Roman" panose="02020603050405020304" charset="0"/>
              </a:rPr>
              <a:t>that means</a:t>
            </a:r>
            <a:r>
              <a:rPr lang="zh-CN" altLang="en-US" sz="3200">
                <a:solidFill>
                  <a:srgbClr val="FF0000"/>
                </a:solidFill>
                <a:latin typeface="Times New Roman" panose="02020603050405020304" charset="0"/>
                <a:cs typeface="Times New Roman" panose="02020603050405020304" charset="0"/>
              </a:rPr>
              <a:t>等</a:t>
            </a:r>
            <a:endParaRPr lang="zh-CN" altLang="en-US" sz="3200">
              <a:solidFill>
                <a:srgbClr val="FF0000"/>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userDrawn="1"/>
        </p:nvPicPr>
        <p:blipFill>
          <a:blip r:embed="rId8"/>
          <a:stretch>
            <a:fillRect/>
          </a:stretch>
        </p:blipFill>
        <p:spPr>
          <a:xfrm>
            <a:off x="11477625" y="82550"/>
            <a:ext cx="608013" cy="642938"/>
          </a:xfrm>
          <a:prstGeom prst="rect">
            <a:avLst/>
          </a:prstGeom>
          <a:noFill/>
          <a:ln w="9525">
            <a:noFill/>
          </a:ln>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 grpId="0"/>
      <p:bldP spid="6" grpId="0" bldLvl="0" animBg="1"/>
      <p:bldP spid="7" grpId="0" bldLvl="0" animBg="1"/>
      <p:bldP spid="3" grpId="0" bldLvl="0" animBg="1"/>
      <p:bldP spid="1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442595" y="1378585"/>
            <a:ext cx="11202670" cy="4303395"/>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4.(2016</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全国卷</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)Some people may think that a garden is no more than plants, flowers, patters and masses of color. Others are concerned about using gardening methods that require less water and fewer._______ However, there are a number of other reasons that might explain why you want to garden.</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 Still others may simply enjoy being outdoors and close to plants </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B. You can produce that kind of magical quality in your own garden too </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5" name="文本框 4"/>
          <p:cNvSpPr txBox="1"/>
          <p:nvPr>
            <p:custDataLst>
              <p:tags r:id="rId2"/>
            </p:custDataLst>
          </p:nvPr>
        </p:nvSpPr>
        <p:spPr>
          <a:xfrm>
            <a:off x="2620010" y="467995"/>
            <a:ext cx="6310630" cy="583565"/>
          </a:xfrm>
          <a:prstGeom prst="rect">
            <a:avLst/>
          </a:prstGeom>
          <a:noFill/>
        </p:spPr>
        <p:txBody>
          <a:bodyPr wrap="square" rtlCol="0">
            <a:noAutofit/>
          </a:bodyPr>
          <a:lstStyle/>
          <a:p>
            <a:pPr indent="12700" algn="just"/>
            <a:r>
              <a:rPr lang="zh-CN" sz="3200" b="1">
                <a:solidFill>
                  <a:srgbClr val="FF0000"/>
                </a:solidFill>
                <a:latin typeface="Times New Roman" panose="02020603050405020304" charset="0"/>
                <a:ea typeface="楷体" panose="02010609060101010101" charset="-122"/>
                <a:cs typeface="Times New Roman" panose="02020603050405020304" charset="0"/>
                <a:sym typeface="+mn-ea"/>
              </a:rPr>
              <a:t>并列关系</a:t>
            </a:r>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coordinate relation</a:t>
            </a:r>
            <a:endPar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 </a:t>
            </a:r>
            <a:endParaRPr lang="zh-CN" altLang="en-US" sz="32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20" name="文本框 19"/>
          <p:cNvSpPr txBox="1"/>
          <p:nvPr>
            <p:custDataLst>
              <p:tags r:id="rId3"/>
            </p:custDataLst>
          </p:nvPr>
        </p:nvSpPr>
        <p:spPr>
          <a:xfrm flipH="1">
            <a:off x="8582025" y="2245360"/>
            <a:ext cx="642620" cy="711200"/>
          </a:xfrm>
          <a:prstGeom prst="rect">
            <a:avLst/>
          </a:prstGeom>
          <a:noFill/>
        </p:spPr>
        <p:txBody>
          <a:bodyPr wrap="none" rtlCol="0">
            <a:noAutofit/>
          </a:bodyPr>
          <a:lstStyle/>
          <a:p>
            <a:pPr algn="l"/>
            <a:r>
              <a:rPr lang="en-US" sz="3600" b="1">
                <a:solidFill>
                  <a:srgbClr val="FF0000"/>
                </a:solidFill>
                <a:latin typeface="Times New Roman" panose="02020603050405020304" charset="0"/>
                <a:ea typeface="楷体" panose="02010609060101010101" charset="-122"/>
                <a:cs typeface="Times New Roman" panose="02020603050405020304" charset="0"/>
                <a:sym typeface="+mn-ea"/>
              </a:rPr>
              <a:t>A</a:t>
            </a:r>
            <a:endParaRPr lang="en-US" altLang="en-US" sz="36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6" name="圆角矩形 5"/>
          <p:cNvSpPr/>
          <p:nvPr>
            <p:custDataLst>
              <p:tags r:id="rId4"/>
            </p:custDataLst>
          </p:nvPr>
        </p:nvSpPr>
        <p:spPr>
          <a:xfrm>
            <a:off x="2832100" y="1174750"/>
            <a:ext cx="2091055" cy="44577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圆角矩形 6"/>
          <p:cNvSpPr/>
          <p:nvPr>
            <p:custDataLst>
              <p:tags r:id="rId5"/>
            </p:custDataLst>
          </p:nvPr>
        </p:nvSpPr>
        <p:spPr>
          <a:xfrm>
            <a:off x="797560" y="4368800"/>
            <a:ext cx="1822450" cy="51816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文本框 1"/>
          <p:cNvSpPr txBox="1"/>
          <p:nvPr>
            <p:custDataLst>
              <p:tags r:id="rId6"/>
            </p:custDataLst>
          </p:nvPr>
        </p:nvSpPr>
        <p:spPr>
          <a:xfrm>
            <a:off x="442595" y="435610"/>
            <a:ext cx="1868170" cy="594995"/>
          </a:xfrm>
          <a:prstGeom prst="rect">
            <a:avLst/>
          </a:prstGeom>
          <a:solidFill>
            <a:schemeClr val="bg1"/>
          </a:solidFill>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逻辑关系</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7"/>
            </p:custDataLst>
          </p:nvPr>
        </p:nvSpPr>
        <p:spPr>
          <a:xfrm>
            <a:off x="350520" y="371475"/>
            <a:ext cx="2015490" cy="729615"/>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圆角矩形 2"/>
          <p:cNvSpPr/>
          <p:nvPr>
            <p:custDataLst>
              <p:tags r:id="rId8"/>
            </p:custDataLst>
          </p:nvPr>
        </p:nvSpPr>
        <p:spPr>
          <a:xfrm>
            <a:off x="6296660" y="1799590"/>
            <a:ext cx="1234440" cy="44577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5" name="文本框 14"/>
          <p:cNvSpPr txBox="1"/>
          <p:nvPr>
            <p:custDataLst>
              <p:tags r:id="rId9"/>
            </p:custDataLst>
          </p:nvPr>
        </p:nvSpPr>
        <p:spPr>
          <a:xfrm>
            <a:off x="3491865" y="5584190"/>
            <a:ext cx="5208905" cy="583565"/>
          </a:xfrm>
          <a:prstGeom prst="rect">
            <a:avLst/>
          </a:prstGeom>
          <a:solidFill>
            <a:schemeClr val="bg2"/>
          </a:solidFill>
        </p:spPr>
        <p:txBody>
          <a:bodyPr wrap="square" rtlCol="0">
            <a:spAutoFit/>
          </a:bodyPr>
          <a:lstStyle/>
          <a:p>
            <a:r>
              <a:rPr lang="en-US" altLang="zh-CN" sz="3200">
                <a:solidFill>
                  <a:srgbClr val="00B050"/>
                </a:solidFill>
                <a:latin typeface="Times New Roman" panose="02020603050405020304" charset="0"/>
                <a:cs typeface="Times New Roman" panose="02020603050405020304" charset="0"/>
              </a:rPr>
              <a:t>Some...Others... Still others...</a:t>
            </a:r>
            <a:endParaRPr lang="en-US" altLang="zh-CN" sz="3200">
              <a:solidFill>
                <a:srgbClr val="00B050"/>
              </a:solidFill>
              <a:latin typeface="Times New Roman" panose="02020603050405020304" charset="0"/>
              <a:cs typeface="Times New Roman" panose="02020603050405020304" charset="0"/>
            </a:endParaRPr>
          </a:p>
        </p:txBody>
      </p:sp>
      <p:sp>
        <p:nvSpPr>
          <p:cNvPr id="10" name="下箭头 9"/>
          <p:cNvSpPr/>
          <p:nvPr/>
        </p:nvSpPr>
        <p:spPr>
          <a:xfrm>
            <a:off x="5835650" y="1049655"/>
            <a:ext cx="298450" cy="1205230"/>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流程图: 可选过程 10"/>
          <p:cNvSpPr/>
          <p:nvPr/>
        </p:nvSpPr>
        <p:spPr>
          <a:xfrm>
            <a:off x="1595120" y="2417445"/>
            <a:ext cx="8631555" cy="1455420"/>
          </a:xfrm>
          <a:prstGeom prst="flowChartAlternateProces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solidFill>
                  <a:srgbClr val="FF0000"/>
                </a:solidFill>
                <a:latin typeface="Times New Roman" panose="02020603050405020304" charset="0"/>
                <a:cs typeface="Times New Roman" panose="02020603050405020304" charset="0"/>
              </a:rPr>
              <a:t>First(ly),Second(ly),...；First, In the first place， in the second place...;for one thing,</a:t>
            </a:r>
            <a:endParaRPr lang="en-US" altLang="zh-CN" sz="3200">
              <a:solidFill>
                <a:srgbClr val="FF0000"/>
              </a:solidFill>
              <a:latin typeface="Times New Roman" panose="02020603050405020304" charset="0"/>
              <a:cs typeface="Times New Roman" panose="02020603050405020304" charset="0"/>
            </a:endParaRPr>
          </a:p>
          <a:p>
            <a:pPr algn="ctr"/>
            <a:r>
              <a:rPr lang="en-US" altLang="zh-CN" sz="3200">
                <a:solidFill>
                  <a:srgbClr val="FF0000"/>
                </a:solidFill>
                <a:latin typeface="Times New Roman" panose="02020603050405020304" charset="0"/>
                <a:cs typeface="Times New Roman" panose="02020603050405020304" charset="0"/>
              </a:rPr>
              <a:t>for another thing ,...；then /next ,finally/last </a:t>
            </a:r>
            <a:r>
              <a:rPr lang="zh-CN" altLang="en-US" sz="3200">
                <a:solidFill>
                  <a:srgbClr val="FF0000"/>
                </a:solidFill>
                <a:latin typeface="Times New Roman" panose="02020603050405020304" charset="0"/>
                <a:cs typeface="Times New Roman" panose="02020603050405020304" charset="0"/>
              </a:rPr>
              <a:t>等</a:t>
            </a:r>
            <a:r>
              <a:rPr lang="en-US" altLang="zh-CN" sz="3200">
                <a:solidFill>
                  <a:srgbClr val="FF0000"/>
                </a:solidFill>
                <a:latin typeface="Times New Roman" panose="02020603050405020304" charset="0"/>
                <a:cs typeface="Times New Roman" panose="02020603050405020304" charset="0"/>
              </a:rPr>
              <a:t> </a:t>
            </a:r>
            <a:endParaRPr lang="zh-CN" altLang="en-US" sz="3200">
              <a:solidFill>
                <a:srgbClr val="FF0000"/>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userDrawn="1"/>
        </p:nvPicPr>
        <p:blipFill>
          <a:blip r:embed="rId10"/>
          <a:stretch>
            <a:fillRect/>
          </a:stretch>
        </p:blipFill>
        <p:spPr>
          <a:xfrm>
            <a:off x="11477625" y="82550"/>
            <a:ext cx="608013" cy="642938"/>
          </a:xfrm>
          <a:prstGeom prst="rect">
            <a:avLst/>
          </a:prstGeom>
          <a:noFill/>
          <a:ln w="9525">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 grpId="0"/>
      <p:bldP spid="6" grpId="0" bldLvl="0" animBg="1"/>
      <p:bldP spid="7" grpId="0" bldLvl="0" animBg="1"/>
      <p:bldP spid="3" grpId="0" bldLvl="0" animBg="1"/>
      <p:bldP spid="15" grpId="0" bldLvl="0" animBg="1"/>
      <p:bldP spid="10" grpId="0" bldLvl="0" animBg="1"/>
      <p:bldP spid="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475615" y="467995"/>
            <a:ext cx="11202670" cy="5718810"/>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5.</a:t>
            </a:r>
            <a:r>
              <a:rPr lang="zh-CN" sz="2800">
                <a:solidFill>
                  <a:schemeClr val="tx1"/>
                </a:solidFill>
                <a:latin typeface="Times New Roman" panose="02020603050405020304" charset="0"/>
                <a:ea typeface="楷体" panose="02010609060101010101" charset="-122"/>
                <a:cs typeface="Times New Roman" panose="02020603050405020304" charset="0"/>
                <a:sym typeface="+mn-ea"/>
              </a:rPr>
              <a:t>Thankfulness has a lot of benefits: Research shows it makes us happier, less stressed and even more optimistic. ______. </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t>
            </a:r>
            <a:r>
              <a:rPr lang="zh-CN" sz="2800">
                <a:solidFill>
                  <a:schemeClr val="tx1"/>
                </a:solidFill>
                <a:latin typeface="Times New Roman" panose="02020603050405020304" charset="0"/>
                <a:ea typeface="楷体" panose="02010609060101010101" charset="-122"/>
                <a:cs typeface="Times New Roman" panose="02020603050405020304" charset="0"/>
                <a:sym typeface="+mn-ea"/>
              </a:rPr>
              <a:t>Showing thankfulness can foster self-control,</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t>
            </a:r>
            <a:r>
              <a:rPr lang="zh-CN" sz="2800">
                <a:solidFill>
                  <a:schemeClr val="tx1"/>
                </a:solidFill>
                <a:latin typeface="Times New Roman" panose="02020603050405020304" charset="0"/>
                <a:ea typeface="楷体" panose="02010609060101010101" charset="-122"/>
                <a:cs typeface="Times New Roman" panose="02020603050405020304" charset="0"/>
                <a:sym typeface="+mn-ea"/>
              </a:rPr>
              <a:t> said Ye Li, researcher at the University of California</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t>
            </a:r>
            <a:endParaRPr lang="zh-CN" sz="2800">
              <a:solidFill>
                <a:schemeClr val="tx1"/>
              </a:solidFill>
              <a:latin typeface="Times New Roman" panose="02020603050405020304" charset="0"/>
              <a:ea typeface="楷体" panose="02010609060101010101" charset="-122"/>
              <a:cs typeface="Times New Roman" panose="02020603050405020304" charset="0"/>
            </a:endParaRPr>
          </a:p>
          <a:p>
            <a:pPr algn="l">
              <a:lnSpc>
                <a:spcPct val="150000"/>
              </a:lnSpc>
              <a:buClrTx/>
              <a:buSzTx/>
              <a:buNone/>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E. It can also help us practice more patience.</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l">
              <a:lnSpc>
                <a:spcPct val="150000"/>
              </a:lnSpc>
              <a:buClrTx/>
              <a:buSzTx/>
              <a:buNone/>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F. This is merely uncomfortable, not intolerable.</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l">
              <a:lnSpc>
                <a:spcPct val="150000"/>
              </a:lnSpc>
              <a:buClrTx/>
              <a:buSzTx/>
              <a:buNone/>
            </a:pPr>
            <a:endParaRPr lang="en-US" altLang="zh-CN" sz="2800" u="sng">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5" name="文本框 4"/>
          <p:cNvSpPr txBox="1"/>
          <p:nvPr>
            <p:custDataLst>
              <p:tags r:id="rId2"/>
            </p:custDataLst>
          </p:nvPr>
        </p:nvSpPr>
        <p:spPr>
          <a:xfrm>
            <a:off x="2620010" y="467995"/>
            <a:ext cx="6310630" cy="583565"/>
          </a:xfrm>
          <a:prstGeom prst="rect">
            <a:avLst/>
          </a:prstGeom>
          <a:noFill/>
        </p:spPr>
        <p:txBody>
          <a:bodyPr wrap="square" rtlCol="0">
            <a:noAutofit/>
          </a:bodyPr>
          <a:lstStyle/>
          <a:p>
            <a:pPr indent="12700" algn="just"/>
            <a:r>
              <a:rPr lang="zh-CN" sz="3200" b="1">
                <a:solidFill>
                  <a:srgbClr val="FF0000"/>
                </a:solidFill>
                <a:latin typeface="Times New Roman" panose="02020603050405020304" charset="0"/>
                <a:ea typeface="楷体" panose="02010609060101010101" charset="-122"/>
                <a:cs typeface="Times New Roman" panose="02020603050405020304" charset="0"/>
                <a:sym typeface="+mn-ea"/>
              </a:rPr>
              <a:t>递进关系</a:t>
            </a:r>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progressive relation</a:t>
            </a:r>
            <a:endPar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 </a:t>
            </a:r>
            <a:endParaRPr lang="zh-CN" altLang="en-US" sz="32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20" name="文本框 19"/>
          <p:cNvSpPr txBox="1"/>
          <p:nvPr>
            <p:custDataLst>
              <p:tags r:id="rId3"/>
            </p:custDataLst>
          </p:nvPr>
        </p:nvSpPr>
        <p:spPr>
          <a:xfrm>
            <a:off x="6352540" y="2406015"/>
            <a:ext cx="487680" cy="645160"/>
          </a:xfrm>
          <a:prstGeom prst="rect">
            <a:avLst/>
          </a:prstGeom>
          <a:noFill/>
        </p:spPr>
        <p:txBody>
          <a:bodyPr wrap="none" rtlCol="0">
            <a:spAutoFit/>
          </a:bodyPr>
          <a:lstStyle/>
          <a:p>
            <a:pPr algn="l"/>
            <a:r>
              <a:rPr lang="en-US" sz="3600" b="1">
                <a:solidFill>
                  <a:srgbClr val="FF0000"/>
                </a:solidFill>
                <a:latin typeface="Times New Roman" panose="02020603050405020304" charset="0"/>
                <a:ea typeface="楷体" panose="02010609060101010101" charset="-122"/>
                <a:cs typeface="Times New Roman" panose="02020603050405020304" charset="0"/>
                <a:sym typeface="+mn-ea"/>
              </a:rPr>
              <a:t>E</a:t>
            </a:r>
            <a:endParaRPr lang="en-US" altLang="en-US" sz="36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6" name="圆角矩形 5"/>
          <p:cNvSpPr/>
          <p:nvPr>
            <p:custDataLst>
              <p:tags r:id="rId4"/>
            </p:custDataLst>
          </p:nvPr>
        </p:nvSpPr>
        <p:spPr>
          <a:xfrm>
            <a:off x="8930640" y="1960245"/>
            <a:ext cx="2809875" cy="44577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圆角矩形 6"/>
          <p:cNvSpPr/>
          <p:nvPr>
            <p:custDataLst>
              <p:tags r:id="rId5"/>
            </p:custDataLst>
          </p:nvPr>
        </p:nvSpPr>
        <p:spPr>
          <a:xfrm>
            <a:off x="970915" y="3766185"/>
            <a:ext cx="2635885" cy="51816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文本框 1"/>
          <p:cNvSpPr txBox="1"/>
          <p:nvPr>
            <p:custDataLst>
              <p:tags r:id="rId6"/>
            </p:custDataLst>
          </p:nvPr>
        </p:nvSpPr>
        <p:spPr>
          <a:xfrm>
            <a:off x="442595" y="435610"/>
            <a:ext cx="1868170" cy="594995"/>
          </a:xfrm>
          <a:prstGeom prst="rect">
            <a:avLst/>
          </a:prstGeom>
          <a:solidFill>
            <a:schemeClr val="bg1"/>
          </a:solidFill>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逻辑关系</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7"/>
            </p:custDataLst>
          </p:nvPr>
        </p:nvSpPr>
        <p:spPr>
          <a:xfrm>
            <a:off x="350520" y="371475"/>
            <a:ext cx="2015490" cy="729615"/>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下箭头 2"/>
          <p:cNvSpPr/>
          <p:nvPr/>
        </p:nvSpPr>
        <p:spPr>
          <a:xfrm>
            <a:off x="5432425" y="1051560"/>
            <a:ext cx="298450" cy="1619885"/>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流程图: 可选过程 9"/>
          <p:cNvSpPr/>
          <p:nvPr/>
        </p:nvSpPr>
        <p:spPr>
          <a:xfrm>
            <a:off x="2310765" y="3182620"/>
            <a:ext cx="8768080" cy="1491615"/>
          </a:xfrm>
          <a:prstGeom prst="flowChartAlternateProces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solidFill>
                  <a:srgbClr val="FF0000"/>
                </a:solidFill>
                <a:latin typeface="Times New Roman" panose="02020603050405020304" charset="0"/>
                <a:cs typeface="Times New Roman" panose="02020603050405020304" charset="0"/>
              </a:rPr>
              <a:t>also, besides ,furthermore ,moreover ,what’s more , in addition ,as well , to make matters worse ,not ...but... ,not only ...but also</a:t>
            </a:r>
            <a:r>
              <a:rPr lang="zh-CN" altLang="en-US" sz="3200">
                <a:solidFill>
                  <a:srgbClr val="FF0000"/>
                </a:solidFill>
                <a:latin typeface="Times New Roman" panose="02020603050405020304" charset="0"/>
                <a:cs typeface="Times New Roman" panose="02020603050405020304" charset="0"/>
              </a:rPr>
              <a:t>等</a:t>
            </a:r>
            <a:endParaRPr lang="zh-CN" altLang="en-US" sz="3200">
              <a:solidFill>
                <a:srgbClr val="FF0000"/>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userDrawn="1"/>
        </p:nvPicPr>
        <p:blipFill>
          <a:blip r:embed="rId8"/>
          <a:stretch>
            <a:fillRect/>
          </a:stretch>
        </p:blipFill>
        <p:spPr>
          <a:xfrm>
            <a:off x="11477625" y="82550"/>
            <a:ext cx="608013" cy="642938"/>
          </a:xfrm>
          <a:prstGeom prst="rect">
            <a:avLst/>
          </a:prstGeom>
          <a:noFill/>
          <a:ln w="9525">
            <a:noFill/>
          </a:ln>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 grpId="0"/>
      <p:bldP spid="6" grpId="0" bldLvl="0" animBg="1"/>
      <p:bldP spid="7" grpId="0" bldLvl="0" animBg="1"/>
      <p:bldP spid="3" grpId="0" bldLvl="0" animBg="1"/>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350520" y="1207770"/>
            <a:ext cx="11202670" cy="4932045"/>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6.</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(2023·全国乙卷)</a:t>
            </a:r>
            <a:endPar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There is also research showing that pot plants can clean the air around them by removing harmful gases，such as carbon dioxide. They also remove some harmful chemicals from paints or cooking. ______.</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E.Plants like peace lilies and devil’s ivy are among the best</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F.Changing the pot of your plant from time to time will also help</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5" name="文本框 4"/>
          <p:cNvSpPr txBox="1"/>
          <p:nvPr>
            <p:custDataLst>
              <p:tags r:id="rId2"/>
            </p:custDataLst>
          </p:nvPr>
        </p:nvSpPr>
        <p:spPr>
          <a:xfrm>
            <a:off x="2620010" y="467995"/>
            <a:ext cx="6310630" cy="583565"/>
          </a:xfrm>
          <a:prstGeom prst="rect">
            <a:avLst/>
          </a:prstGeom>
          <a:noFill/>
        </p:spPr>
        <p:txBody>
          <a:bodyPr wrap="square" rtlCol="0">
            <a:noAutofit/>
          </a:bodyPr>
          <a:lstStyle/>
          <a:p>
            <a:pPr indent="12700" algn="just"/>
            <a:r>
              <a:rPr lang="zh-CN" sz="3200" b="1">
                <a:solidFill>
                  <a:srgbClr val="FF0000"/>
                </a:solidFill>
                <a:latin typeface="Times New Roman" panose="02020603050405020304" charset="0"/>
                <a:ea typeface="楷体" panose="02010609060101010101" charset="-122"/>
                <a:cs typeface="Times New Roman" panose="02020603050405020304" charset="0"/>
                <a:sym typeface="+mn-ea"/>
              </a:rPr>
              <a:t>例证关系</a:t>
            </a:r>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example relation</a:t>
            </a:r>
            <a:endPar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 </a:t>
            </a:r>
            <a:endParaRPr lang="zh-CN" altLang="en-US" sz="32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20" name="文本框 19"/>
          <p:cNvSpPr txBox="1"/>
          <p:nvPr>
            <p:custDataLst>
              <p:tags r:id="rId3"/>
            </p:custDataLst>
          </p:nvPr>
        </p:nvSpPr>
        <p:spPr>
          <a:xfrm>
            <a:off x="7688580" y="3051175"/>
            <a:ext cx="487680" cy="645160"/>
          </a:xfrm>
          <a:prstGeom prst="rect">
            <a:avLst/>
          </a:prstGeom>
          <a:noFill/>
        </p:spPr>
        <p:txBody>
          <a:bodyPr wrap="none" rtlCol="0">
            <a:spAutoFit/>
          </a:bodyPr>
          <a:lstStyle/>
          <a:p>
            <a:pPr algn="l"/>
            <a:r>
              <a:rPr lang="en-US" sz="3600" b="1">
                <a:solidFill>
                  <a:srgbClr val="FF0000"/>
                </a:solidFill>
                <a:latin typeface="Times New Roman" panose="02020603050405020304" charset="0"/>
                <a:ea typeface="楷体" panose="02010609060101010101" charset="-122"/>
                <a:cs typeface="Times New Roman" panose="02020603050405020304" charset="0"/>
                <a:sym typeface="+mn-ea"/>
              </a:rPr>
              <a:t>E</a:t>
            </a:r>
            <a:endParaRPr lang="en-US" altLang="en-US" sz="36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6" name="圆角矩形 5"/>
          <p:cNvSpPr/>
          <p:nvPr>
            <p:custDataLst>
              <p:tags r:id="rId4"/>
            </p:custDataLst>
          </p:nvPr>
        </p:nvSpPr>
        <p:spPr>
          <a:xfrm>
            <a:off x="8743315" y="2533015"/>
            <a:ext cx="2809875" cy="44577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圆角矩形 6"/>
          <p:cNvSpPr/>
          <p:nvPr>
            <p:custDataLst>
              <p:tags r:id="rId5"/>
            </p:custDataLst>
          </p:nvPr>
        </p:nvSpPr>
        <p:spPr>
          <a:xfrm>
            <a:off x="720725" y="4448810"/>
            <a:ext cx="5399405" cy="51816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文本框 1"/>
          <p:cNvSpPr txBox="1"/>
          <p:nvPr>
            <p:custDataLst>
              <p:tags r:id="rId6"/>
            </p:custDataLst>
          </p:nvPr>
        </p:nvSpPr>
        <p:spPr>
          <a:xfrm>
            <a:off x="442595" y="435610"/>
            <a:ext cx="1868170" cy="594995"/>
          </a:xfrm>
          <a:prstGeom prst="rect">
            <a:avLst/>
          </a:prstGeom>
          <a:solidFill>
            <a:schemeClr val="bg1"/>
          </a:solidFill>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逻辑关系</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7"/>
            </p:custDataLst>
          </p:nvPr>
        </p:nvSpPr>
        <p:spPr>
          <a:xfrm>
            <a:off x="350520" y="371475"/>
            <a:ext cx="2015490" cy="729615"/>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下箭头 2"/>
          <p:cNvSpPr/>
          <p:nvPr/>
        </p:nvSpPr>
        <p:spPr>
          <a:xfrm>
            <a:off x="5432425" y="1051560"/>
            <a:ext cx="298450" cy="1619885"/>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流程图: 可选过程 9"/>
          <p:cNvSpPr/>
          <p:nvPr/>
        </p:nvSpPr>
        <p:spPr>
          <a:xfrm>
            <a:off x="1329690" y="2814320"/>
            <a:ext cx="7896860" cy="1491615"/>
          </a:xfrm>
          <a:prstGeom prst="flowChartAlternateProces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solidFill>
                  <a:srgbClr val="FF0000"/>
                </a:solidFill>
                <a:latin typeface="Times New Roman" panose="02020603050405020304" charset="0"/>
                <a:cs typeface="Times New Roman" panose="02020603050405020304" charset="0"/>
              </a:rPr>
              <a:t>like、such as、for example、for instance、in fact/as a matter of fact、actually</a:t>
            </a:r>
            <a:r>
              <a:rPr lang="zh-CN" altLang="en-US" sz="3200">
                <a:solidFill>
                  <a:srgbClr val="FF0000"/>
                </a:solidFill>
                <a:latin typeface="Times New Roman" panose="02020603050405020304" charset="0"/>
                <a:cs typeface="Times New Roman" panose="02020603050405020304" charset="0"/>
              </a:rPr>
              <a:t>等</a:t>
            </a:r>
            <a:endParaRPr lang="zh-CN" altLang="en-US" sz="3200">
              <a:solidFill>
                <a:srgbClr val="FF0000"/>
              </a:solidFill>
              <a:latin typeface="Times New Roman" panose="02020603050405020304" charset="0"/>
              <a:cs typeface="Times New Roman" panose="02020603050405020304" charset="0"/>
            </a:endParaRPr>
          </a:p>
        </p:txBody>
      </p:sp>
      <p:sp>
        <p:nvSpPr>
          <p:cNvPr id="4" name="圆角矩形 3"/>
          <p:cNvSpPr/>
          <p:nvPr>
            <p:custDataLst>
              <p:tags r:id="rId8"/>
            </p:custDataLst>
          </p:nvPr>
        </p:nvSpPr>
        <p:spPr>
          <a:xfrm>
            <a:off x="6120765" y="1968500"/>
            <a:ext cx="3393440" cy="44577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 grpId="0"/>
      <p:bldP spid="6" grpId="0" bldLvl="0" animBg="1"/>
      <p:bldP spid="7" grpId="0" bldLvl="0" animBg="1"/>
      <p:bldP spid="3" grpId="0" bldLvl="0" animBg="1"/>
      <p:bldP spid="10"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圆角矩形 74"/>
          <p:cNvSpPr/>
          <p:nvPr>
            <p:custDataLst>
              <p:tags r:id="rId1"/>
            </p:custDataLst>
          </p:nvPr>
        </p:nvSpPr>
        <p:spPr>
          <a:xfrm>
            <a:off x="2006600" y="5024120"/>
            <a:ext cx="2430145" cy="1298575"/>
          </a:xfrm>
          <a:prstGeom prst="roundRect">
            <a:avLst>
              <a:gd name="adj" fmla="val 50000"/>
            </a:avLst>
          </a:prstGeom>
          <a:solidFill>
            <a:schemeClr val="accent1"/>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lang="zh-CN" sz="3000" b="1">
                <a:solidFill>
                  <a:srgbClr val="0070C0"/>
                </a:solidFill>
                <a:latin typeface="Times New Roman" panose="02020603050405020304" charset="0"/>
                <a:ea typeface="楷体" panose="02010609060101010101" charset="-122"/>
                <a:cs typeface="Times New Roman" panose="02020603050405020304" charset="0"/>
                <a:sym typeface="+mn-ea"/>
              </a:rPr>
              <a:t>逻辑</a:t>
            </a:r>
            <a:r>
              <a:rPr sz="3000" b="1">
                <a:solidFill>
                  <a:srgbClr val="0070C0"/>
                </a:solidFill>
                <a:latin typeface="Times New Roman" panose="02020603050405020304" charset="0"/>
                <a:ea typeface="楷体" panose="02010609060101010101" charset="-122"/>
                <a:cs typeface="Times New Roman" panose="02020603050405020304" charset="0"/>
                <a:sym typeface="+mn-ea"/>
              </a:rPr>
              <a:t>衔接</a:t>
            </a:r>
            <a:endParaRPr sz="3000" b="1">
              <a:solidFill>
                <a:srgbClr val="0070C0"/>
              </a:solidFill>
              <a:latin typeface="Times New Roman" panose="02020603050405020304" charset="0"/>
              <a:ea typeface="楷体" panose="02010609060101010101" charset="-122"/>
              <a:cs typeface="Times New Roman" panose="02020603050405020304" charset="0"/>
              <a:sym typeface="+mn-ea"/>
            </a:endParaRPr>
          </a:p>
          <a:p>
            <a:pPr algn="ctr">
              <a:spcBef>
                <a:spcPct val="0"/>
              </a:spcBef>
              <a:spcAft>
                <a:spcPct val="0"/>
              </a:spcAft>
            </a:pPr>
            <a:r>
              <a:rPr lang="en-US" sz="3000" b="1">
                <a:solidFill>
                  <a:srgbClr val="0070C0"/>
                </a:solidFill>
                <a:latin typeface="Times New Roman" panose="02020603050405020304" charset="0"/>
                <a:ea typeface="楷体" panose="02010609060101010101" charset="-122"/>
                <a:cs typeface="Times New Roman" panose="02020603050405020304" charset="0"/>
                <a:sym typeface="+mn-ea"/>
              </a:rPr>
              <a:t>logical </a:t>
            </a:r>
            <a:endParaRPr lang="en-US" sz="3000" b="1">
              <a:solidFill>
                <a:srgbClr val="0070C0"/>
              </a:solidFill>
              <a:latin typeface="Times New Roman" panose="02020603050405020304" charset="0"/>
              <a:ea typeface="楷体" panose="02010609060101010101" charset="-122"/>
              <a:cs typeface="Times New Roman" panose="02020603050405020304" charset="0"/>
              <a:sym typeface="+mn-ea"/>
            </a:endParaRPr>
          </a:p>
          <a:p>
            <a:pPr algn="ctr">
              <a:spcBef>
                <a:spcPct val="0"/>
              </a:spcBef>
              <a:spcAft>
                <a:spcPct val="0"/>
              </a:spcAft>
            </a:pPr>
            <a:r>
              <a:rPr lang="en-US" sz="3000" b="1">
                <a:solidFill>
                  <a:srgbClr val="0070C0"/>
                </a:solidFill>
                <a:latin typeface="Times New Roman" panose="02020603050405020304" charset="0"/>
                <a:ea typeface="楷体" panose="02010609060101010101" charset="-122"/>
                <a:cs typeface="Times New Roman" panose="02020603050405020304" charset="0"/>
                <a:sym typeface="+mn-ea"/>
              </a:rPr>
              <a:t>cohesion</a:t>
            </a:r>
            <a:endParaRPr lang="en-US" sz="3000" b="1">
              <a:solidFill>
                <a:srgbClr val="0070C0"/>
              </a:solidFill>
              <a:latin typeface="Times New Roman" panose="02020603050405020304" charset="0"/>
              <a:ea typeface="楷体" panose="02010609060101010101" charset="-122"/>
              <a:cs typeface="Times New Roman" panose="02020603050405020304" charset="0"/>
              <a:sym typeface="+mn-ea"/>
            </a:endParaRPr>
          </a:p>
        </p:txBody>
      </p:sp>
      <p:sp>
        <p:nvSpPr>
          <p:cNvPr id="79" name="圆角矩形 78"/>
          <p:cNvSpPr/>
          <p:nvPr>
            <p:custDataLst>
              <p:tags r:id="rId2"/>
            </p:custDataLst>
          </p:nvPr>
        </p:nvSpPr>
        <p:spPr>
          <a:xfrm>
            <a:off x="1973580" y="1334770"/>
            <a:ext cx="2463800" cy="1509395"/>
          </a:xfrm>
          <a:prstGeom prst="roundRect">
            <a:avLst>
              <a:gd name="adj" fmla="val 50000"/>
            </a:avLst>
          </a:prstGeom>
          <a:solidFill>
            <a:schemeClr val="accent6">
              <a:lumMod val="60000"/>
              <a:lumOff val="40000"/>
            </a:schemeClr>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buClrTx/>
              <a:buSzTx/>
              <a:buFontTx/>
            </a:pPr>
            <a:r>
              <a:rPr sz="3200" b="1">
                <a:solidFill>
                  <a:schemeClr val="accent5">
                    <a:lumMod val="50000"/>
                  </a:schemeClr>
                </a:solidFill>
                <a:latin typeface="Times New Roman" panose="02020603050405020304" charset="0"/>
                <a:ea typeface="楷体" panose="02010609060101010101" charset="-122"/>
                <a:cs typeface="Times New Roman" panose="02020603050405020304" charset="0"/>
                <a:sym typeface="+mn-ea"/>
              </a:rPr>
              <a:t>结构衔接</a:t>
            </a:r>
            <a:endParaRPr sz="3200" b="1">
              <a:solidFill>
                <a:schemeClr val="accent5">
                  <a:lumMod val="50000"/>
                </a:schemeClr>
              </a:solidFill>
              <a:latin typeface="Times New Roman" panose="02020603050405020304" charset="0"/>
              <a:ea typeface="楷体" panose="02010609060101010101" charset="-122"/>
              <a:cs typeface="Times New Roman" panose="02020603050405020304" charset="0"/>
              <a:sym typeface="+mn-ea"/>
            </a:endParaRPr>
          </a:p>
          <a:p>
            <a:pPr lvl="0" algn="ctr">
              <a:buClrTx/>
              <a:buSzTx/>
              <a:buFontTx/>
            </a:pPr>
            <a:r>
              <a:rPr lang="en-US" sz="3200" b="1">
                <a:solidFill>
                  <a:schemeClr val="accent5">
                    <a:lumMod val="50000"/>
                  </a:schemeClr>
                </a:solidFill>
                <a:latin typeface="Times New Roman" panose="02020603050405020304" charset="0"/>
                <a:ea typeface="楷体" panose="02010609060101010101" charset="-122"/>
                <a:cs typeface="Times New Roman" panose="02020603050405020304" charset="0"/>
                <a:sym typeface="+mn-ea"/>
              </a:rPr>
              <a:t>structural cohesion</a:t>
            </a:r>
            <a:endParaRPr lang="en-US" sz="3200" b="1">
              <a:solidFill>
                <a:schemeClr val="accent5">
                  <a:lumMod val="50000"/>
                </a:schemeClr>
              </a:solidFill>
              <a:latin typeface="Times New Roman" panose="02020603050405020304" charset="0"/>
              <a:ea typeface="楷体" panose="02010609060101010101" charset="-122"/>
              <a:cs typeface="Times New Roman" panose="02020603050405020304" charset="0"/>
              <a:sym typeface="+mn-ea"/>
            </a:endParaRPr>
          </a:p>
        </p:txBody>
      </p:sp>
      <p:sp>
        <p:nvSpPr>
          <p:cNvPr id="74" name="圆角矩形 73"/>
          <p:cNvSpPr/>
          <p:nvPr>
            <p:custDataLst>
              <p:tags r:id="rId3"/>
            </p:custDataLst>
          </p:nvPr>
        </p:nvSpPr>
        <p:spPr>
          <a:xfrm>
            <a:off x="2077085" y="3241040"/>
            <a:ext cx="2271395" cy="1413510"/>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rPr>
              <a:t>词汇衔接</a:t>
            </a:r>
            <a:endParaRPr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endParaRPr>
          </a:p>
          <a:p>
            <a:pPr algn="ctr">
              <a:spcBef>
                <a:spcPct val="0"/>
              </a:spcBef>
              <a:spcAft>
                <a:spcPct val="0"/>
              </a:spcAft>
            </a:pPr>
            <a:r>
              <a:rPr lang="en-US"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rPr>
              <a:t>lexical</a:t>
            </a:r>
            <a:endParaRPr lang="en-US"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endParaRPr>
          </a:p>
          <a:p>
            <a:pPr algn="ctr">
              <a:spcBef>
                <a:spcPct val="0"/>
              </a:spcBef>
              <a:spcAft>
                <a:spcPct val="0"/>
              </a:spcAft>
            </a:pPr>
            <a:r>
              <a:rPr lang="en-US"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rPr>
              <a:t>cohesion</a:t>
            </a:r>
            <a:endParaRPr lang="en-US"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endParaRPr>
          </a:p>
        </p:txBody>
      </p:sp>
      <p:sp>
        <p:nvSpPr>
          <p:cNvPr id="6" name="任意多边形 5"/>
          <p:cNvSpPr/>
          <p:nvPr>
            <p:custDataLst>
              <p:tags r:id="rId4"/>
            </p:custDataLst>
          </p:nvPr>
        </p:nvSpPr>
        <p:spPr>
          <a:xfrm>
            <a:off x="352425" y="2684780"/>
            <a:ext cx="1575435" cy="1109345"/>
          </a:xfrm>
          <a:custGeom>
            <a:avLst/>
            <a:gdLst>
              <a:gd name="idx" fmla="cos wd2 2700000"/>
              <a:gd name="idy" fmla="sin hd2 2700000"/>
              <a:gd name="il" fmla="+- hc 0 wd2"/>
              <a:gd name="ir" fmla="+- hc wd2 0"/>
              <a:gd name="it" fmla="+- vc 0 wd2"/>
              <a:gd name="ib" fmla="+- vc wd2 0"/>
            </a:gdLst>
            <a:ahLst/>
            <a:cxnLst>
              <a:cxn ang="3">
                <a:pos x="hc" y="t"/>
              </a:cxn>
              <a:cxn ang="3">
                <a:pos x="hd2" y="hd2"/>
              </a:cxn>
              <a:cxn ang="cd2">
                <a:pos x="l" y="vc"/>
              </a:cxn>
              <a:cxn ang="cd4">
                <a:pos x="hd2" y="idx"/>
              </a:cxn>
              <a:cxn ang="cd4">
                <a:pos x="hc" y="b"/>
              </a:cxn>
              <a:cxn ang="cd4">
                <a:pos x="wd2" y="idx"/>
              </a:cxn>
              <a:cxn ang="0">
                <a:pos x="r" y="vc"/>
              </a:cxn>
              <a:cxn ang="3">
                <a:pos x="wd2" y="hd2"/>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lang="zh-CN" altLang="en-US" sz="4000" b="1">
                <a:solidFill>
                  <a:srgbClr val="FF0000"/>
                </a:solidFill>
                <a:latin typeface="Times New Roman" panose="02020603050405020304" charset="0"/>
                <a:ea typeface="楷体" panose="02010609060101010101" charset="-122"/>
                <a:cs typeface="Times New Roman" panose="02020603050405020304" charset="0"/>
                <a:sym typeface="+mn-ea"/>
              </a:rPr>
              <a:t>衔接</a:t>
            </a:r>
            <a:endParaRPr lang="zh-CN" altLang="en-US" sz="40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7" name="任意多边形 6"/>
          <p:cNvSpPr/>
          <p:nvPr>
            <p:custDataLst>
              <p:tags r:id="rId5"/>
            </p:custDataLst>
          </p:nvPr>
        </p:nvSpPr>
        <p:spPr>
          <a:xfrm>
            <a:off x="352425" y="2623820"/>
            <a:ext cx="1654175" cy="1231900"/>
          </a:xfrm>
          <a:custGeom>
            <a:avLst/>
            <a:gdLst>
              <a:gd name="idx" fmla="cos wd2 2700000"/>
              <a:gd name="idy" fmla="sin hd2 2700000"/>
              <a:gd name="il" fmla="+- hc 0 wd2"/>
              <a:gd name="ir" fmla="+- hc wd2 0"/>
              <a:gd name="it" fmla="+- vc 0 wd2"/>
              <a:gd name="ib" fmla="+- vc wd2 0"/>
            </a:gdLst>
            <a:ahLst/>
            <a:cxnLst>
              <a:cxn ang="3">
                <a:pos x="hc" y="t"/>
              </a:cxn>
              <a:cxn ang="3">
                <a:pos x="hd2" y="hd2"/>
              </a:cxn>
              <a:cxn ang="cd2">
                <a:pos x="l" y="vc"/>
              </a:cxn>
              <a:cxn ang="cd4">
                <a:pos x="hd2" y="idx"/>
              </a:cxn>
              <a:cxn ang="cd4">
                <a:pos x="hc" y="b"/>
              </a:cxn>
              <a:cxn ang="cd4">
                <a:pos x="wd2" y="idx"/>
              </a:cxn>
              <a:cxn ang="0">
                <a:pos x="r" y="vc"/>
              </a:cxn>
              <a:cxn ang="3">
                <a:pos x="wd2" y="hd2"/>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chemeClr val="accent2"/>
            </a:solidFill>
            <a:prstDash val="lgDash"/>
          </a:ln>
          <a:effectLst>
            <a:outerShdw blurRad="63500" sx="102000" sy="102000" algn="ctr" rotWithShape="0">
              <a:schemeClr val="lt1">
                <a:lumMod val="65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Times New Roman" panose="02020603050405020304" charset="0"/>
              <a:ea typeface="楷体" panose="02010609060101010101" charset="-122"/>
              <a:cs typeface="Times New Roman" panose="02020603050405020304" charset="0"/>
            </a:endParaRPr>
          </a:p>
        </p:txBody>
      </p:sp>
      <p:sp>
        <p:nvSpPr>
          <p:cNvPr id="13" name="文本框 12"/>
          <p:cNvSpPr txBox="1"/>
          <p:nvPr>
            <p:custDataLst>
              <p:tags r:id="rId6"/>
            </p:custDataLst>
          </p:nvPr>
        </p:nvSpPr>
        <p:spPr>
          <a:xfrm>
            <a:off x="4518660" y="1183640"/>
            <a:ext cx="5020945" cy="491490"/>
          </a:xfrm>
          <a:prstGeom prst="rect">
            <a:avLst/>
          </a:prstGeom>
          <a:noFill/>
        </p:spPr>
        <p:txBody>
          <a:bodyPr wrap="square" rtlCol="0" anchor="t">
            <a:spAutoFit/>
          </a:bodyPr>
          <a:lstStyle/>
          <a:p>
            <a:pPr indent="12700" algn="just">
              <a:buClrTx/>
              <a:buSzTx/>
              <a:buNone/>
            </a:pP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标题：</a:t>
            </a:r>
            <a:r>
              <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短小精悍</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a:t>
            </a:r>
            <a:r>
              <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结构一致   </a:t>
            </a:r>
            <a:endPar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sp>
        <p:nvSpPr>
          <p:cNvPr id="16" name="文本框 15"/>
          <p:cNvSpPr txBox="1"/>
          <p:nvPr>
            <p:custDataLst>
              <p:tags r:id="rId7"/>
            </p:custDataLst>
          </p:nvPr>
        </p:nvSpPr>
        <p:spPr>
          <a:xfrm>
            <a:off x="4483100" y="2634615"/>
            <a:ext cx="3826510" cy="491490"/>
          </a:xfrm>
          <a:prstGeom prst="rect">
            <a:avLst/>
          </a:prstGeom>
          <a:noFill/>
        </p:spPr>
        <p:txBody>
          <a:bodyPr wrap="square" rtlCol="0" anchor="t">
            <a:spAutoFit/>
          </a:bodyPr>
          <a:lstStyle/>
          <a:p>
            <a:pPr indent="12700" algn="just">
              <a:buClrTx/>
              <a:buSzTx/>
              <a:buNone/>
            </a:pP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段尾：</a:t>
            </a:r>
            <a:r>
              <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总结</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a:t>
            </a: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承接上文</a:t>
            </a:r>
            <a:r>
              <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 </a:t>
            </a:r>
            <a:endPar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sp>
        <p:nvSpPr>
          <p:cNvPr id="17" name="文本框 16"/>
          <p:cNvSpPr txBox="1"/>
          <p:nvPr>
            <p:custDataLst>
              <p:tags r:id="rId8"/>
            </p:custDataLst>
          </p:nvPr>
        </p:nvSpPr>
        <p:spPr>
          <a:xfrm>
            <a:off x="4490720" y="1675130"/>
            <a:ext cx="4337050" cy="491490"/>
          </a:xfrm>
          <a:prstGeom prst="rect">
            <a:avLst/>
          </a:prstGeom>
          <a:noFill/>
        </p:spPr>
        <p:txBody>
          <a:bodyPr wrap="square" rtlCol="0" anchor="t">
            <a:spAutoFit/>
          </a:bodyPr>
          <a:lstStyle/>
          <a:p>
            <a:pPr indent="12700" algn="just">
              <a:buClrTx/>
              <a:buSzTx/>
              <a:buNone/>
            </a:pP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段首：</a:t>
            </a:r>
            <a:r>
              <a:rPr 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总起全段</a:t>
            </a:r>
            <a:endParaRPr 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pic>
        <p:nvPicPr>
          <p:cNvPr id="22" name="图片 21"/>
          <p:cNvPicPr>
            <a:picLocks noChangeAspect="1"/>
          </p:cNvPicPr>
          <p:nvPr>
            <p:custDataLst>
              <p:tags r:id="rId9"/>
            </p:custDataLst>
          </p:nvPr>
        </p:nvPicPr>
        <p:blipFill>
          <a:blip/>
          <a:stretch>
            <a:fillRect/>
          </a:stretch>
        </p:blipFill>
        <p:spPr>
          <a:xfrm>
            <a:off x="352425" y="434975"/>
            <a:ext cx="624840" cy="624840"/>
          </a:xfrm>
          <a:prstGeom prst="rect">
            <a:avLst/>
          </a:prstGeom>
        </p:spPr>
      </p:pic>
      <p:sp>
        <p:nvSpPr>
          <p:cNvPr id="23" name="文本框 22"/>
          <p:cNvSpPr txBox="1"/>
          <p:nvPr>
            <p:custDataLst>
              <p:tags r:id="rId10"/>
            </p:custDataLst>
          </p:nvPr>
        </p:nvSpPr>
        <p:spPr>
          <a:xfrm>
            <a:off x="1144270" y="502285"/>
            <a:ext cx="1925955" cy="594995"/>
          </a:xfrm>
          <a:prstGeom prst="rect">
            <a:avLst/>
          </a:prstGeom>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Summary</a:t>
            </a:r>
            <a:endParaRPr 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11"/>
            </p:custDataLst>
          </p:nvPr>
        </p:nvSpPr>
        <p:spPr>
          <a:xfrm>
            <a:off x="1060450" y="434975"/>
            <a:ext cx="2092960" cy="729615"/>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文本框 3"/>
          <p:cNvSpPr txBox="1"/>
          <p:nvPr>
            <p:custDataLst>
              <p:tags r:id="rId12"/>
            </p:custDataLst>
          </p:nvPr>
        </p:nvSpPr>
        <p:spPr>
          <a:xfrm>
            <a:off x="4503420" y="2166620"/>
            <a:ext cx="4090035" cy="491490"/>
          </a:xfrm>
          <a:prstGeom prst="rect">
            <a:avLst/>
          </a:prstGeom>
          <a:noFill/>
        </p:spPr>
        <p:txBody>
          <a:bodyPr wrap="square" rtlCol="0" anchor="t">
            <a:spAutoFit/>
          </a:bodyPr>
          <a:lstStyle/>
          <a:p>
            <a:pPr indent="12700" algn="just">
              <a:buClrTx/>
              <a:buSzTx/>
              <a:buNone/>
            </a:pP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段中：平行结构</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a:t>
            </a: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承上启下</a:t>
            </a:r>
            <a:endPar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sp>
        <p:nvSpPr>
          <p:cNvPr id="19" name="文本框 18"/>
          <p:cNvSpPr txBox="1"/>
          <p:nvPr>
            <p:custDataLst>
              <p:tags r:id="rId13"/>
            </p:custDataLst>
          </p:nvPr>
        </p:nvSpPr>
        <p:spPr>
          <a:xfrm>
            <a:off x="4518660" y="3469640"/>
            <a:ext cx="1612900" cy="521970"/>
          </a:xfrm>
          <a:prstGeom prst="rect">
            <a:avLst/>
          </a:prstGeom>
          <a:noFill/>
        </p:spPr>
        <p:txBody>
          <a:bodyPr wrap="none" rtlCol="0">
            <a:spAutoFit/>
          </a:bodyPr>
          <a:lstStyle/>
          <a:p>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原词复现</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0" name="文本框 19"/>
          <p:cNvSpPr txBox="1"/>
          <p:nvPr>
            <p:custDataLst>
              <p:tags r:id="rId14"/>
            </p:custDataLst>
          </p:nvPr>
        </p:nvSpPr>
        <p:spPr>
          <a:xfrm>
            <a:off x="6583045" y="4212590"/>
            <a:ext cx="2327910" cy="521970"/>
          </a:xfrm>
          <a:prstGeom prst="rect">
            <a:avLst/>
          </a:prstGeom>
          <a:noFill/>
        </p:spPr>
        <p:txBody>
          <a:bodyPr wrap="none" rtlCol="0">
            <a:spAutoFit/>
          </a:bodyPr>
          <a:lstStyle/>
          <a:p>
            <a:pPr algn="l">
              <a:buClrTx/>
              <a:buSzTx/>
              <a:buFontTx/>
            </a:pPr>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上下义词复现</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1" name="文本框 20"/>
          <p:cNvSpPr txBox="1"/>
          <p:nvPr>
            <p:custDataLst>
              <p:tags r:id="rId15"/>
            </p:custDataLst>
          </p:nvPr>
        </p:nvSpPr>
        <p:spPr>
          <a:xfrm>
            <a:off x="6242685" y="3469640"/>
            <a:ext cx="2018030" cy="521970"/>
          </a:xfrm>
          <a:prstGeom prst="rect">
            <a:avLst/>
          </a:prstGeom>
          <a:noFill/>
        </p:spPr>
        <p:txBody>
          <a:bodyPr wrap="square" rtlCol="0">
            <a:spAutoFit/>
          </a:bodyPr>
          <a:lstStyle/>
          <a:p>
            <a:pPr algn="l">
              <a:buClrTx/>
              <a:buSzTx/>
              <a:buFontTx/>
            </a:pPr>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近义词复现</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5" name="文本框 24"/>
          <p:cNvSpPr txBox="1"/>
          <p:nvPr>
            <p:custDataLst>
              <p:tags r:id="rId16"/>
            </p:custDataLst>
          </p:nvPr>
        </p:nvSpPr>
        <p:spPr>
          <a:xfrm>
            <a:off x="4518660" y="4212590"/>
            <a:ext cx="2064385" cy="521970"/>
          </a:xfrm>
          <a:prstGeom prst="rect">
            <a:avLst/>
          </a:prstGeom>
          <a:noFill/>
        </p:spPr>
        <p:txBody>
          <a:bodyPr wrap="square" rtlCol="0">
            <a:spAutoFit/>
          </a:bodyPr>
          <a:lstStyle/>
          <a:p>
            <a:pPr algn="l">
              <a:buClrTx/>
              <a:buSzTx/>
              <a:buFontTx/>
            </a:pPr>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同根词复现</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6" name="文本框 25"/>
          <p:cNvSpPr txBox="1"/>
          <p:nvPr>
            <p:custDataLst>
              <p:tags r:id="rId17"/>
            </p:custDataLst>
          </p:nvPr>
        </p:nvSpPr>
        <p:spPr>
          <a:xfrm>
            <a:off x="8309610" y="3453130"/>
            <a:ext cx="2064385" cy="521970"/>
          </a:xfrm>
          <a:prstGeom prst="rect">
            <a:avLst/>
          </a:prstGeom>
          <a:noFill/>
        </p:spPr>
        <p:txBody>
          <a:bodyPr wrap="square" rtlCol="0">
            <a:spAutoFit/>
          </a:bodyPr>
          <a:lstStyle/>
          <a:p>
            <a:pPr algn="l">
              <a:buClrTx/>
              <a:buSzTx/>
              <a:buFontTx/>
            </a:pPr>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反义词复现</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7" name="文本框 26"/>
          <p:cNvSpPr txBox="1"/>
          <p:nvPr>
            <p:custDataLst>
              <p:tags r:id="rId18"/>
            </p:custDataLst>
          </p:nvPr>
        </p:nvSpPr>
        <p:spPr>
          <a:xfrm>
            <a:off x="8996680" y="4212590"/>
            <a:ext cx="1612900" cy="521970"/>
          </a:xfrm>
          <a:prstGeom prst="rect">
            <a:avLst/>
          </a:prstGeom>
          <a:noFill/>
        </p:spPr>
        <p:txBody>
          <a:bodyPr wrap="none" rtlCol="0">
            <a:spAutoFit/>
          </a:bodyPr>
          <a:lstStyle/>
          <a:p>
            <a:pPr algn="l">
              <a:buClrTx/>
              <a:buSzTx/>
              <a:buFontTx/>
            </a:pPr>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代词指代</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8" name="文本框 27"/>
          <p:cNvSpPr txBox="1"/>
          <p:nvPr>
            <p:custDataLst>
              <p:tags r:id="rId19"/>
            </p:custDataLst>
          </p:nvPr>
        </p:nvSpPr>
        <p:spPr>
          <a:xfrm>
            <a:off x="4596765" y="4972050"/>
            <a:ext cx="2500630" cy="521970"/>
          </a:xfrm>
          <a:prstGeom prst="rect">
            <a:avLst/>
          </a:prstGeom>
          <a:noFill/>
        </p:spPr>
        <p:txBody>
          <a:bodyPr wrap="square" rtlCol="0" anchor="t">
            <a:spAutoFit/>
          </a:bodyPr>
          <a:lstStyle/>
          <a:p>
            <a:pPr indent="12700" algn="just"/>
            <a:r>
              <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rPr>
              <a:t> 因果关系</a:t>
            </a:r>
            <a:r>
              <a:rPr lang="zh-CN" sz="2800" b="1">
                <a:solidFill>
                  <a:srgbClr val="0070C0"/>
                </a:solidFill>
                <a:latin typeface="Times New Roman" panose="02020603050405020304" charset="0"/>
                <a:ea typeface="楷体" panose="02010609060101010101" charset="-122"/>
                <a:cs typeface="Times New Roman" panose="02020603050405020304" charset="0"/>
                <a:sym typeface="+mn-ea"/>
              </a:rPr>
              <a:t>  </a:t>
            </a:r>
            <a:endPar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endParaRPr>
          </a:p>
        </p:txBody>
      </p:sp>
      <p:sp>
        <p:nvSpPr>
          <p:cNvPr id="29" name="文本框 28"/>
          <p:cNvSpPr txBox="1"/>
          <p:nvPr>
            <p:custDataLst>
              <p:tags r:id="rId20"/>
            </p:custDataLst>
          </p:nvPr>
        </p:nvSpPr>
        <p:spPr>
          <a:xfrm>
            <a:off x="6456680" y="4972050"/>
            <a:ext cx="1654175" cy="521970"/>
          </a:xfrm>
          <a:prstGeom prst="rect">
            <a:avLst/>
          </a:prstGeom>
          <a:noFill/>
        </p:spPr>
        <p:txBody>
          <a:bodyPr wrap="square" rtlCol="0" anchor="t">
            <a:spAutoFit/>
          </a:bodyPr>
          <a:lstStyle/>
          <a:p>
            <a:pPr algn="l">
              <a:buClrTx/>
              <a:buSzTx/>
              <a:buFontTx/>
            </a:pPr>
            <a:r>
              <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rPr>
              <a:t>转折关系      </a:t>
            </a:r>
            <a:endPar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endParaRPr>
          </a:p>
        </p:txBody>
      </p:sp>
      <p:sp>
        <p:nvSpPr>
          <p:cNvPr id="30" name="文本框 29"/>
          <p:cNvSpPr txBox="1"/>
          <p:nvPr>
            <p:custDataLst>
              <p:tags r:id="rId21"/>
            </p:custDataLst>
          </p:nvPr>
        </p:nvSpPr>
        <p:spPr>
          <a:xfrm>
            <a:off x="8309610" y="4972050"/>
            <a:ext cx="1654175" cy="521970"/>
          </a:xfrm>
          <a:prstGeom prst="rect">
            <a:avLst/>
          </a:prstGeom>
          <a:noFill/>
        </p:spPr>
        <p:txBody>
          <a:bodyPr wrap="square" rtlCol="0" anchor="t">
            <a:spAutoFit/>
          </a:bodyPr>
          <a:lstStyle/>
          <a:p>
            <a:pPr algn="l">
              <a:buClrTx/>
              <a:buSzTx/>
              <a:buFontTx/>
            </a:pPr>
            <a:r>
              <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rPr>
              <a:t>解释关系      </a:t>
            </a:r>
            <a:endPar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endParaRPr>
          </a:p>
        </p:txBody>
      </p:sp>
      <p:sp>
        <p:nvSpPr>
          <p:cNvPr id="31" name="文本框 30"/>
          <p:cNvSpPr txBox="1"/>
          <p:nvPr>
            <p:custDataLst>
              <p:tags r:id="rId22"/>
            </p:custDataLst>
          </p:nvPr>
        </p:nvSpPr>
        <p:spPr>
          <a:xfrm>
            <a:off x="4596765" y="5596255"/>
            <a:ext cx="1646555" cy="521970"/>
          </a:xfrm>
          <a:prstGeom prst="rect">
            <a:avLst/>
          </a:prstGeom>
          <a:noFill/>
        </p:spPr>
        <p:txBody>
          <a:bodyPr wrap="square" rtlCol="0" anchor="t">
            <a:spAutoFit/>
          </a:bodyPr>
          <a:lstStyle/>
          <a:p>
            <a:pPr indent="12700" algn="just"/>
            <a:r>
              <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rPr>
              <a:t>并列关系</a:t>
            </a:r>
            <a:r>
              <a:rPr lang="zh-CN" sz="2800" b="1">
                <a:solidFill>
                  <a:srgbClr val="0070C0"/>
                </a:solidFill>
                <a:latin typeface="Times New Roman" panose="02020603050405020304" charset="0"/>
                <a:ea typeface="楷体" panose="02010609060101010101" charset="-122"/>
                <a:cs typeface="Times New Roman" panose="02020603050405020304" charset="0"/>
                <a:sym typeface="+mn-ea"/>
              </a:rPr>
              <a:t>  </a:t>
            </a:r>
            <a:endPar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endParaRPr>
          </a:p>
        </p:txBody>
      </p:sp>
      <p:sp>
        <p:nvSpPr>
          <p:cNvPr id="32" name="文本框 31"/>
          <p:cNvSpPr txBox="1"/>
          <p:nvPr>
            <p:custDataLst>
              <p:tags r:id="rId23"/>
            </p:custDataLst>
          </p:nvPr>
        </p:nvSpPr>
        <p:spPr>
          <a:xfrm>
            <a:off x="6252845" y="5596255"/>
            <a:ext cx="1858010" cy="521970"/>
          </a:xfrm>
          <a:prstGeom prst="rect">
            <a:avLst/>
          </a:prstGeom>
          <a:noFill/>
        </p:spPr>
        <p:txBody>
          <a:bodyPr wrap="square" rtlCol="0" anchor="t">
            <a:spAutoFit/>
          </a:bodyPr>
          <a:lstStyle/>
          <a:p>
            <a:pPr indent="12700" algn="just"/>
            <a:r>
              <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rPr>
              <a:t> 递进关系</a:t>
            </a:r>
            <a:r>
              <a:rPr lang="zh-CN" sz="2800" b="1">
                <a:solidFill>
                  <a:srgbClr val="0070C0"/>
                </a:solidFill>
                <a:latin typeface="Times New Roman" panose="02020603050405020304" charset="0"/>
                <a:ea typeface="楷体" panose="02010609060101010101" charset="-122"/>
                <a:cs typeface="Times New Roman" panose="02020603050405020304" charset="0"/>
                <a:sym typeface="+mn-ea"/>
              </a:rPr>
              <a:t>  </a:t>
            </a:r>
            <a:endPar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endParaRPr>
          </a:p>
        </p:txBody>
      </p:sp>
      <p:sp>
        <p:nvSpPr>
          <p:cNvPr id="2" name="文本框 1"/>
          <p:cNvSpPr txBox="1"/>
          <p:nvPr>
            <p:custDataLst>
              <p:tags r:id="rId24"/>
            </p:custDataLst>
          </p:nvPr>
        </p:nvSpPr>
        <p:spPr>
          <a:xfrm>
            <a:off x="8260715" y="5596255"/>
            <a:ext cx="1858010" cy="521970"/>
          </a:xfrm>
          <a:prstGeom prst="rect">
            <a:avLst/>
          </a:prstGeom>
          <a:noFill/>
        </p:spPr>
        <p:txBody>
          <a:bodyPr wrap="square" rtlCol="0" anchor="t">
            <a:spAutoFit/>
          </a:bodyPr>
          <a:lstStyle/>
          <a:p>
            <a:pPr indent="12700" algn="just"/>
            <a:r>
              <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rPr>
              <a:t>例证关系</a:t>
            </a:r>
            <a:r>
              <a:rPr lang="zh-CN" sz="2800" b="1">
                <a:solidFill>
                  <a:srgbClr val="0070C0"/>
                </a:solidFill>
                <a:latin typeface="Times New Roman" panose="02020603050405020304" charset="0"/>
                <a:ea typeface="楷体" panose="02010609060101010101" charset="-122"/>
                <a:cs typeface="Times New Roman" panose="02020603050405020304" charset="0"/>
                <a:sym typeface="+mn-ea"/>
              </a:rPr>
              <a:t>  </a:t>
            </a:r>
            <a:endParaRPr lang="zh-CN" altLang="zh-CN" sz="2800" b="1">
              <a:solidFill>
                <a:srgbClr val="0070C0"/>
              </a:solidFill>
              <a:latin typeface="Times New Roman" panose="02020603050405020304" charset="0"/>
              <a:ea typeface="楷体" panose="02010609060101010101" charset="-122"/>
              <a:cs typeface="Times New Roman" panose="02020603050405020304" charset="0"/>
              <a:sym typeface="+mn-ea"/>
            </a:endParaRPr>
          </a:p>
        </p:txBody>
      </p:sp>
      <p:pic>
        <p:nvPicPr>
          <p:cNvPr id="5124" name="图片 6" descr="logo横版 png"/>
          <p:cNvPicPr>
            <a:picLocks noChangeAspect="1"/>
          </p:cNvPicPr>
          <p:nvPr userDrawn="1"/>
        </p:nvPicPr>
        <p:blipFill>
          <a:blip r:embed="rId25"/>
          <a:stretch>
            <a:fillRect/>
          </a:stretch>
        </p:blipFill>
        <p:spPr>
          <a:xfrm>
            <a:off x="11477625" y="82550"/>
            <a:ext cx="608013" cy="642938"/>
          </a:xfrm>
          <a:prstGeom prst="rect">
            <a:avLst/>
          </a:prstGeom>
          <a:noFill/>
          <a:ln w="9525">
            <a:noFill/>
          </a:ln>
        </p:spPr>
      </p:pic>
    </p:spTree>
    <p:custDataLst>
      <p:tags r:id="rId2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530225" y="1164590"/>
            <a:ext cx="11131550" cy="4678680"/>
          </a:xfrm>
          <a:prstGeom prst="rect">
            <a:avLst/>
          </a:prstGeom>
          <a:noFill/>
        </p:spPr>
        <p:txBody>
          <a:bodyPr wrap="square" rtlCol="0" anchor="t">
            <a:noAutofit/>
          </a:bodyPr>
          <a:lstStyle/>
          <a:p>
            <a:pPr indent="12700" algn="l">
              <a:buClrTx/>
              <a:buSzTx/>
              <a:buNone/>
            </a:pPr>
            <a:r>
              <a:rPr lang="en-US" altLang="zh-CN" sz="2600" b="1">
                <a:solidFill>
                  <a:srgbClr val="FF0000"/>
                </a:solidFill>
                <a:latin typeface="Times New Roman" panose="02020603050405020304" charset="0"/>
                <a:ea typeface="楷体" panose="02010609060101010101" charset="-122"/>
                <a:cs typeface="Times New Roman" panose="02020603050405020304" charset="0"/>
                <a:sym typeface="+mn-ea"/>
              </a:rPr>
              <a:t>1.</a:t>
            </a:r>
            <a:r>
              <a:rPr lang="zh-CN" altLang="en-US" sz="2600" b="1">
                <a:solidFill>
                  <a:srgbClr val="FF0000"/>
                </a:solidFill>
                <a:latin typeface="Times New Roman" panose="02020603050405020304" charset="0"/>
                <a:ea typeface="楷体" panose="02010609060101010101" charset="-122"/>
                <a:cs typeface="Times New Roman" panose="02020603050405020304" charset="0"/>
                <a:sym typeface="+mn-ea"/>
              </a:rPr>
              <a:t>因果关系：</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therefore/so ,thus ,consequently ,as a result of, so...that.../ such ...that ...,so that ...</a:t>
            </a: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等</a:t>
            </a:r>
            <a:endPar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a:p>
            <a:pPr indent="12700" algn="l">
              <a:buClrTx/>
              <a:buSzTx/>
              <a:buNone/>
            </a:pPr>
            <a:r>
              <a:rPr lang="en-US" altLang="zh-CN" sz="2600" b="1">
                <a:solidFill>
                  <a:srgbClr val="FF0000"/>
                </a:solidFill>
                <a:latin typeface="Times New Roman" panose="02020603050405020304" charset="0"/>
                <a:ea typeface="楷体" panose="02010609060101010101" charset="-122"/>
                <a:cs typeface="Times New Roman" panose="02020603050405020304" charset="0"/>
                <a:sym typeface="+mn-ea"/>
              </a:rPr>
              <a:t>2.</a:t>
            </a:r>
            <a:r>
              <a:rPr lang="zh-CN" altLang="en-US" sz="2600" b="1">
                <a:solidFill>
                  <a:srgbClr val="FF0000"/>
                </a:solidFill>
                <a:latin typeface="Times New Roman" panose="02020603050405020304" charset="0"/>
                <a:ea typeface="楷体" panose="02010609060101010101" charset="-122"/>
                <a:cs typeface="Times New Roman" panose="02020603050405020304" charset="0"/>
                <a:sym typeface="+mn-ea"/>
              </a:rPr>
              <a:t>转折关系：</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however , but, yet ,while /though ,or /otherwise ,on the contrary ,instead, nevertheless, still ,yet, in  comparison </a:t>
            </a: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等</a:t>
            </a:r>
            <a:endPar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a:p>
            <a:pPr indent="12700" algn="l">
              <a:buClrTx/>
              <a:buSzTx/>
              <a:buNone/>
            </a:pPr>
            <a:r>
              <a:rPr lang="en-US" altLang="zh-CN" sz="2600" b="1">
                <a:solidFill>
                  <a:srgbClr val="FF0000"/>
                </a:solidFill>
                <a:latin typeface="Times New Roman" panose="02020603050405020304" charset="0"/>
                <a:ea typeface="楷体" panose="02010609060101010101" charset="-122"/>
                <a:cs typeface="Times New Roman" panose="02020603050405020304" charset="0"/>
                <a:sym typeface="+mn-ea"/>
              </a:rPr>
              <a:t>3.</a:t>
            </a:r>
            <a:r>
              <a:rPr lang="zh-CN" altLang="en-US" sz="2600" b="1">
                <a:solidFill>
                  <a:srgbClr val="FF0000"/>
                </a:solidFill>
                <a:latin typeface="Times New Roman" panose="02020603050405020304" charset="0"/>
                <a:ea typeface="楷体" panose="02010609060101010101" charset="-122"/>
                <a:cs typeface="Times New Roman" panose="02020603050405020304" charset="0"/>
                <a:sym typeface="+mn-ea"/>
              </a:rPr>
              <a:t>解释关系：</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in other words,that is to say、that means</a:t>
            </a: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等</a:t>
            </a:r>
            <a:endPar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a:p>
            <a:pPr indent="12700" algn="l">
              <a:buClrTx/>
              <a:buSzTx/>
              <a:buNone/>
            </a:pPr>
            <a:r>
              <a:rPr lang="en-US" altLang="zh-CN" sz="2600" b="1">
                <a:solidFill>
                  <a:srgbClr val="FF0000"/>
                </a:solidFill>
                <a:latin typeface="Times New Roman" panose="02020603050405020304" charset="0"/>
                <a:ea typeface="楷体" panose="02010609060101010101" charset="-122"/>
                <a:cs typeface="Times New Roman" panose="02020603050405020304" charset="0"/>
                <a:sym typeface="+mn-ea"/>
              </a:rPr>
              <a:t>4.</a:t>
            </a:r>
            <a:r>
              <a:rPr lang="zh-CN" altLang="en-US" sz="2600" b="1">
                <a:solidFill>
                  <a:srgbClr val="FF0000"/>
                </a:solidFill>
                <a:latin typeface="Times New Roman" panose="02020603050405020304" charset="0"/>
                <a:ea typeface="楷体" panose="02010609060101010101" charset="-122"/>
                <a:cs typeface="Times New Roman" panose="02020603050405020304" charset="0"/>
                <a:sym typeface="+mn-ea"/>
              </a:rPr>
              <a:t>并列关系：</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then ,First(ly),Second(ly),...；First, then/next,...；In the first place ...;for one thing,for another thing ,...；finally/last </a:t>
            </a: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等</a:t>
            </a:r>
            <a:endPar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a:p>
            <a:pPr indent="12700" algn="l">
              <a:buClrTx/>
              <a:buSzTx/>
              <a:buNone/>
            </a:pPr>
            <a:r>
              <a:rPr lang="en-US" altLang="zh-CN" sz="2600" b="1">
                <a:solidFill>
                  <a:srgbClr val="FF0000"/>
                </a:solidFill>
                <a:latin typeface="Times New Roman" panose="02020603050405020304" charset="0"/>
                <a:ea typeface="楷体" panose="02010609060101010101" charset="-122"/>
                <a:cs typeface="Times New Roman" panose="02020603050405020304" charset="0"/>
                <a:sym typeface="+mn-ea"/>
              </a:rPr>
              <a:t>5.</a:t>
            </a:r>
            <a:r>
              <a:rPr lang="zh-CN" altLang="en-US" sz="2600" b="1">
                <a:solidFill>
                  <a:srgbClr val="FF0000"/>
                </a:solidFill>
                <a:latin typeface="Times New Roman" panose="02020603050405020304" charset="0"/>
                <a:ea typeface="楷体" panose="02010609060101010101" charset="-122"/>
                <a:cs typeface="Times New Roman" panose="02020603050405020304" charset="0"/>
                <a:sym typeface="+mn-ea"/>
              </a:rPr>
              <a:t>递进关系：</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also,besides, further ,moreover ,what’s more , in addition ,as well , to make matters worse ,not ...but... ,not only ...but also</a:t>
            </a: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等</a:t>
            </a:r>
            <a:endPar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a:p>
            <a:pPr indent="12700" algn="l">
              <a:buClrTx/>
              <a:buSzTx/>
              <a:buNone/>
            </a:pPr>
            <a:r>
              <a:rPr lang="en-US" altLang="zh-CN" sz="2600" b="1">
                <a:solidFill>
                  <a:srgbClr val="FF0000"/>
                </a:solidFill>
                <a:latin typeface="Times New Roman" panose="02020603050405020304" charset="0"/>
                <a:ea typeface="楷体" panose="02010609060101010101" charset="-122"/>
                <a:cs typeface="Times New Roman" panose="02020603050405020304" charset="0"/>
                <a:sym typeface="+mn-ea"/>
              </a:rPr>
              <a:t>6.</a:t>
            </a:r>
            <a:r>
              <a:rPr lang="zh-CN" altLang="en-US" sz="2600" b="1">
                <a:solidFill>
                  <a:srgbClr val="FF0000"/>
                </a:solidFill>
                <a:latin typeface="Times New Roman" panose="02020603050405020304" charset="0"/>
                <a:ea typeface="楷体" panose="02010609060101010101" charset="-122"/>
                <a:cs typeface="Times New Roman" panose="02020603050405020304" charset="0"/>
                <a:sym typeface="+mn-ea"/>
              </a:rPr>
              <a:t>例证关系：</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for example、like、such as、for instance、in fact/as a matter of fact、actually</a:t>
            </a: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等</a:t>
            </a:r>
            <a:endPar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a:p>
            <a:pPr indent="12700" algn="l">
              <a:buClrTx/>
              <a:buSzTx/>
              <a:buNone/>
            </a:pPr>
            <a:endPar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a:p>
            <a:pPr indent="12700" algn="just">
              <a:buClrTx/>
              <a:buSzTx/>
              <a:buNone/>
            </a:pPr>
            <a:endPar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a:p>
            <a:pPr indent="12700" algn="just">
              <a:buClrTx/>
              <a:buSzTx/>
              <a:buNone/>
            </a:pPr>
            <a:r>
              <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   </a:t>
            </a:r>
            <a:endPar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pic>
        <p:nvPicPr>
          <p:cNvPr id="22" name="图片 21"/>
          <p:cNvPicPr>
            <a:picLocks noChangeAspect="1"/>
          </p:cNvPicPr>
          <p:nvPr>
            <p:custDataLst>
              <p:tags r:id="rId2"/>
            </p:custDataLst>
          </p:nvPr>
        </p:nvPicPr>
        <p:blipFill>
          <a:blip/>
          <a:stretch>
            <a:fillRect/>
          </a:stretch>
        </p:blipFill>
        <p:spPr>
          <a:xfrm>
            <a:off x="352425" y="434975"/>
            <a:ext cx="624840" cy="624840"/>
          </a:xfrm>
          <a:prstGeom prst="rect">
            <a:avLst/>
          </a:prstGeom>
        </p:spPr>
      </p:pic>
      <p:sp>
        <p:nvSpPr>
          <p:cNvPr id="23" name="文本框 22"/>
          <p:cNvSpPr txBox="1"/>
          <p:nvPr>
            <p:custDataLst>
              <p:tags r:id="rId3"/>
            </p:custDataLst>
          </p:nvPr>
        </p:nvSpPr>
        <p:spPr>
          <a:xfrm>
            <a:off x="1144270" y="502285"/>
            <a:ext cx="3119120" cy="594995"/>
          </a:xfrm>
          <a:prstGeom prst="rect">
            <a:avLst/>
          </a:prstGeom>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逻辑连接词总结</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4"/>
            </p:custDataLst>
          </p:nvPr>
        </p:nvSpPr>
        <p:spPr>
          <a:xfrm>
            <a:off x="1060450" y="434975"/>
            <a:ext cx="3305810" cy="729615"/>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圆角矩形 2"/>
          <p:cNvSpPr/>
          <p:nvPr/>
        </p:nvSpPr>
        <p:spPr>
          <a:xfrm>
            <a:off x="4263390" y="1884680"/>
            <a:ext cx="5472430" cy="293497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rgbClr val="FF0000"/>
                </a:solidFill>
                <a:latin typeface="Times New Roman" panose="02020603050405020304" charset="0"/>
                <a:cs typeface="Times New Roman" panose="02020603050405020304" charset="0"/>
              </a:rPr>
              <a:t>Tip:</a:t>
            </a:r>
            <a:r>
              <a:rPr lang="zh-CN" altLang="en-US" sz="2800">
                <a:solidFill>
                  <a:srgbClr val="FF0000"/>
                </a:solidFill>
                <a:latin typeface="Times New Roman" panose="02020603050405020304" charset="0"/>
                <a:cs typeface="Times New Roman" panose="02020603050405020304" charset="0"/>
              </a:rPr>
              <a:t>必背口诀</a:t>
            </a:r>
            <a:endParaRPr lang="zh-CN" altLang="en-US" sz="2800">
              <a:solidFill>
                <a:srgbClr val="FF0000"/>
              </a:solidFill>
              <a:latin typeface="Times New Roman" panose="02020603050405020304" charset="0"/>
              <a:cs typeface="Times New Roman" panose="02020603050405020304" charset="0"/>
            </a:endParaRPr>
          </a:p>
          <a:p>
            <a:pPr algn="l"/>
            <a:r>
              <a:rPr lang="en-US" altLang="zh-CN" sz="2800">
                <a:solidFill>
                  <a:schemeClr val="tx1"/>
                </a:solidFill>
                <a:latin typeface="Times New Roman" panose="02020603050405020304" charset="0"/>
                <a:cs typeface="Times New Roman" panose="02020603050405020304" charset="0"/>
              </a:rPr>
              <a:t>1.</a:t>
            </a:r>
            <a:r>
              <a:rPr lang="zh-CN" altLang="en-US" sz="2800">
                <a:solidFill>
                  <a:schemeClr val="tx1"/>
                </a:solidFill>
                <a:latin typeface="Times New Roman" panose="02020603050405020304" charset="0"/>
                <a:cs typeface="Times New Roman" panose="02020603050405020304" charset="0"/>
              </a:rPr>
              <a:t>看到</a:t>
            </a:r>
            <a:r>
              <a:rPr lang="en-US" altLang="zh-CN" sz="2800">
                <a:solidFill>
                  <a:schemeClr val="tx1"/>
                </a:solidFill>
                <a:latin typeface="Times New Roman" panose="02020603050405020304" charset="0"/>
                <a:cs typeface="Times New Roman" panose="02020603050405020304" charset="0"/>
              </a:rPr>
              <a:t>therefore,</a:t>
            </a:r>
            <a:r>
              <a:rPr lang="zh-CN" altLang="en-US" sz="2800">
                <a:solidFill>
                  <a:schemeClr val="tx1"/>
                </a:solidFill>
                <a:latin typeface="Times New Roman" panose="02020603050405020304" charset="0"/>
                <a:cs typeface="Times New Roman" panose="02020603050405020304" charset="0"/>
              </a:rPr>
              <a:t>找结果</a:t>
            </a:r>
            <a:endParaRPr lang="zh-CN" altLang="en-US" sz="2800">
              <a:solidFill>
                <a:schemeClr val="tx1"/>
              </a:solidFill>
              <a:latin typeface="Times New Roman" panose="02020603050405020304" charset="0"/>
              <a:cs typeface="Times New Roman" panose="02020603050405020304" charset="0"/>
            </a:endParaRPr>
          </a:p>
          <a:p>
            <a:pPr algn="l"/>
            <a:r>
              <a:rPr lang="en-US" altLang="zh-CN" sz="2800">
                <a:solidFill>
                  <a:schemeClr val="tx1"/>
                </a:solidFill>
                <a:latin typeface="Times New Roman" panose="02020603050405020304" charset="0"/>
                <a:cs typeface="Times New Roman" panose="02020603050405020304" charset="0"/>
              </a:rPr>
              <a:t>2.</a:t>
            </a:r>
            <a:r>
              <a:rPr lang="zh-CN" altLang="en-US" sz="2800">
                <a:solidFill>
                  <a:schemeClr val="tx1"/>
                </a:solidFill>
                <a:latin typeface="Times New Roman" panose="02020603050405020304" charset="0"/>
                <a:cs typeface="Times New Roman" panose="02020603050405020304" charset="0"/>
              </a:rPr>
              <a:t>看到</a:t>
            </a:r>
            <a:r>
              <a:rPr lang="en-US" altLang="zh-CN" sz="2800">
                <a:solidFill>
                  <a:schemeClr val="tx1"/>
                </a:solidFill>
                <a:latin typeface="Times New Roman" panose="02020603050405020304" charset="0"/>
                <a:cs typeface="Times New Roman" panose="02020603050405020304" charset="0"/>
              </a:rPr>
              <a:t>however,</a:t>
            </a:r>
            <a:r>
              <a:rPr lang="zh-CN" altLang="en-US" sz="2800">
                <a:solidFill>
                  <a:schemeClr val="tx1"/>
                </a:solidFill>
                <a:latin typeface="Times New Roman" panose="02020603050405020304" charset="0"/>
                <a:cs typeface="Times New Roman" panose="02020603050405020304" charset="0"/>
              </a:rPr>
              <a:t>找相反</a:t>
            </a:r>
            <a:endParaRPr lang="zh-CN" altLang="en-US" sz="2800">
              <a:solidFill>
                <a:schemeClr val="tx1"/>
              </a:solidFill>
              <a:latin typeface="Times New Roman" panose="02020603050405020304" charset="0"/>
              <a:cs typeface="Times New Roman" panose="02020603050405020304" charset="0"/>
            </a:endParaRPr>
          </a:p>
          <a:p>
            <a:pPr algn="l"/>
            <a:r>
              <a:rPr lang="en-US" altLang="zh-CN" sz="2800">
                <a:solidFill>
                  <a:schemeClr val="tx1"/>
                </a:solidFill>
                <a:latin typeface="Times New Roman" panose="02020603050405020304" charset="0"/>
                <a:cs typeface="Times New Roman" panose="02020603050405020304" charset="0"/>
              </a:rPr>
              <a:t>3.</a:t>
            </a:r>
            <a:r>
              <a:rPr lang="zh-CN" altLang="en-US" sz="2800">
                <a:solidFill>
                  <a:schemeClr val="tx1"/>
                </a:solidFill>
                <a:latin typeface="Times New Roman" panose="02020603050405020304" charset="0"/>
                <a:cs typeface="Times New Roman" panose="02020603050405020304" charset="0"/>
              </a:rPr>
              <a:t>看到</a:t>
            </a:r>
            <a:r>
              <a:rPr lang="en-US" altLang="zh-CN" sz="2800">
                <a:solidFill>
                  <a:schemeClr val="tx1"/>
                </a:solidFill>
                <a:latin typeface="Times New Roman" panose="02020603050405020304" charset="0"/>
                <a:cs typeface="Times New Roman" panose="02020603050405020304" charset="0"/>
              </a:rPr>
              <a:t>in other words,</a:t>
            </a:r>
            <a:r>
              <a:rPr lang="zh-CN" altLang="en-US" sz="2800">
                <a:solidFill>
                  <a:schemeClr val="tx1"/>
                </a:solidFill>
                <a:latin typeface="Times New Roman" panose="02020603050405020304" charset="0"/>
                <a:cs typeface="Times New Roman" panose="02020603050405020304" charset="0"/>
              </a:rPr>
              <a:t>找同义改写</a:t>
            </a:r>
            <a:endParaRPr lang="zh-CN" altLang="en-US" sz="2800">
              <a:solidFill>
                <a:schemeClr val="tx1"/>
              </a:solidFill>
              <a:latin typeface="Times New Roman" panose="02020603050405020304" charset="0"/>
              <a:cs typeface="Times New Roman" panose="02020603050405020304" charset="0"/>
            </a:endParaRPr>
          </a:p>
          <a:p>
            <a:pPr algn="l"/>
            <a:r>
              <a:rPr lang="en-US" altLang="zh-CN" sz="2800">
                <a:solidFill>
                  <a:schemeClr val="tx1"/>
                </a:solidFill>
                <a:latin typeface="Times New Roman" panose="02020603050405020304" charset="0"/>
                <a:cs typeface="Times New Roman" panose="02020603050405020304" charset="0"/>
              </a:rPr>
              <a:t>4.</a:t>
            </a:r>
            <a:r>
              <a:rPr lang="zh-CN" altLang="en-US" sz="2800">
                <a:solidFill>
                  <a:schemeClr val="tx1"/>
                </a:solidFill>
                <a:latin typeface="Times New Roman" panose="02020603050405020304" charset="0"/>
                <a:cs typeface="Times New Roman" panose="02020603050405020304" charset="0"/>
              </a:rPr>
              <a:t>看到</a:t>
            </a:r>
            <a:r>
              <a:rPr lang="en-US" altLang="zh-CN" sz="2800">
                <a:solidFill>
                  <a:schemeClr val="tx1"/>
                </a:solidFill>
                <a:latin typeface="Times New Roman" panose="02020603050405020304" charset="0"/>
                <a:cs typeface="Times New Roman" panose="02020603050405020304" charset="0"/>
              </a:rPr>
              <a:t>then,</a:t>
            </a:r>
            <a:r>
              <a:rPr lang="zh-CN" altLang="en-US" sz="2800">
                <a:solidFill>
                  <a:schemeClr val="tx1"/>
                </a:solidFill>
                <a:latin typeface="Times New Roman" panose="02020603050405020304" charset="0"/>
                <a:cs typeface="Times New Roman" panose="02020603050405020304" charset="0"/>
              </a:rPr>
              <a:t>找并列</a:t>
            </a:r>
            <a:endParaRPr lang="zh-CN" altLang="en-US" sz="2800">
              <a:solidFill>
                <a:schemeClr val="tx1"/>
              </a:solidFill>
              <a:latin typeface="Times New Roman" panose="02020603050405020304" charset="0"/>
              <a:cs typeface="Times New Roman" panose="02020603050405020304" charset="0"/>
            </a:endParaRPr>
          </a:p>
          <a:p>
            <a:pPr algn="l"/>
            <a:r>
              <a:rPr lang="en-US" altLang="zh-CN" sz="2800">
                <a:solidFill>
                  <a:schemeClr val="tx1"/>
                </a:solidFill>
                <a:latin typeface="Times New Roman" panose="02020603050405020304" charset="0"/>
                <a:cs typeface="Times New Roman" panose="02020603050405020304" charset="0"/>
              </a:rPr>
              <a:t>5.</a:t>
            </a:r>
            <a:r>
              <a:rPr lang="zh-CN" altLang="en-US" sz="2800">
                <a:solidFill>
                  <a:schemeClr val="tx1"/>
                </a:solidFill>
                <a:latin typeface="Times New Roman" panose="02020603050405020304" charset="0"/>
                <a:cs typeface="Times New Roman" panose="02020603050405020304" charset="0"/>
              </a:rPr>
              <a:t>看到</a:t>
            </a:r>
            <a:r>
              <a:rPr lang="en-US" altLang="zh-CN" sz="2800">
                <a:solidFill>
                  <a:schemeClr val="tx1"/>
                </a:solidFill>
                <a:latin typeface="Times New Roman" panose="02020603050405020304" charset="0"/>
                <a:cs typeface="Times New Roman" panose="02020603050405020304" charset="0"/>
              </a:rPr>
              <a:t>also,</a:t>
            </a:r>
            <a:r>
              <a:rPr lang="zh-CN" altLang="en-US" sz="2800">
                <a:solidFill>
                  <a:schemeClr val="tx1"/>
                </a:solidFill>
                <a:latin typeface="Times New Roman" panose="02020603050405020304" charset="0"/>
                <a:cs typeface="Times New Roman" panose="02020603050405020304" charset="0"/>
              </a:rPr>
              <a:t>找递进</a:t>
            </a:r>
            <a:endParaRPr lang="en-US" altLang="zh-CN" sz="2800">
              <a:solidFill>
                <a:schemeClr val="tx1"/>
              </a:solidFill>
              <a:latin typeface="Times New Roman" panose="02020603050405020304" charset="0"/>
              <a:cs typeface="Times New Roman" panose="02020603050405020304" charset="0"/>
            </a:endParaRPr>
          </a:p>
          <a:p>
            <a:pPr algn="l"/>
            <a:r>
              <a:rPr lang="en-US" altLang="zh-CN" sz="2800">
                <a:solidFill>
                  <a:schemeClr val="tx1"/>
                </a:solidFill>
                <a:latin typeface="Times New Roman" panose="02020603050405020304" charset="0"/>
                <a:cs typeface="Times New Roman" panose="02020603050405020304" charset="0"/>
              </a:rPr>
              <a:t>6.</a:t>
            </a:r>
            <a:r>
              <a:rPr lang="zh-CN" altLang="en-US" sz="2800">
                <a:solidFill>
                  <a:schemeClr val="tx1"/>
                </a:solidFill>
                <a:latin typeface="Times New Roman" panose="02020603050405020304" charset="0"/>
                <a:cs typeface="Times New Roman" panose="02020603050405020304" charset="0"/>
              </a:rPr>
              <a:t>看到</a:t>
            </a:r>
            <a:r>
              <a:rPr lang="en-US" altLang="zh-CN" sz="2800">
                <a:solidFill>
                  <a:schemeClr val="tx1"/>
                </a:solidFill>
                <a:latin typeface="Times New Roman" panose="02020603050405020304" charset="0"/>
                <a:cs typeface="Times New Roman" panose="02020603050405020304" charset="0"/>
              </a:rPr>
              <a:t>for example,</a:t>
            </a:r>
            <a:r>
              <a:rPr lang="zh-CN" altLang="en-US" sz="2800">
                <a:solidFill>
                  <a:schemeClr val="tx1"/>
                </a:solidFill>
                <a:latin typeface="Times New Roman" panose="02020603050405020304" charset="0"/>
                <a:cs typeface="Times New Roman" panose="02020603050405020304" charset="0"/>
              </a:rPr>
              <a:t>找例子</a:t>
            </a:r>
            <a:endParaRPr lang="en-US" altLang="zh-CN" sz="2800">
              <a:solidFill>
                <a:schemeClr val="tx1"/>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692150" y="948055"/>
            <a:ext cx="11078210" cy="5631180"/>
          </a:xfrm>
          <a:prstGeom prst="rect">
            <a:avLst/>
          </a:prstGeom>
          <a:noFill/>
        </p:spPr>
        <p:txBody>
          <a:bodyPr wrap="square" rtlCol="0" anchor="t">
            <a:spAutoFit/>
          </a:bodyPr>
          <a:lstStyle/>
          <a:p>
            <a:pPr indent="12700" algn="just">
              <a:lnSpc>
                <a:spcPct val="100000"/>
              </a:lnSpc>
              <a:buClrTx/>
              <a:buSzTx/>
              <a:buNone/>
            </a:pP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1. 逻辑关系错位</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前后文是并列/递进，选项强行用转折、因果；</a:t>
            </a:r>
            <a:endPar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前后是转折，选项却用顺承、举例，逻辑关系不匹配。</a:t>
            </a:r>
            <a:endPar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2. 情感态度矛盾、转折乱用</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前文褒义（优点、好处），选项突然贬义（弊端、问题）；</a:t>
            </a:r>
            <a:endPar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前文消极，选项强行积极，态度矛盾。</a:t>
            </a:r>
            <a:endPar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如乱用 </a:t>
            </a:r>
            <a:r>
              <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rPr>
              <a:t>however、but、yet，</a:t>
            </a: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前后内容并无对立、相反含义，为转折而转折。</a:t>
            </a:r>
            <a:endPar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3. 强加因果、无依据</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前后没有因果联系，乱加 </a:t>
            </a:r>
            <a:r>
              <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rPr>
              <a:t>so、thus、as a result </a:t>
            </a: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等因果词，生硬拼凑逻辑。</a:t>
            </a:r>
            <a:endPar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en-US" altLang="zh-CN" sz="2400" b="1">
                <a:solidFill>
                  <a:srgbClr val="FF0000"/>
                </a:solidFill>
                <a:latin typeface="Times New Roman" panose="02020603050405020304" charset="0"/>
                <a:ea typeface="楷体" panose="02010609060101010101" charset="-122"/>
                <a:cs typeface="Times New Roman" panose="02020603050405020304" charset="0"/>
                <a:sym typeface="+mn-ea"/>
              </a:rPr>
              <a:t>4</a:t>
            </a: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 顺序颠倒</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事件先后、发展流程、时间顺序错乱，不符合行文逻辑。</a:t>
            </a:r>
            <a:endPar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en-US" altLang="zh-CN" sz="2400" b="1">
                <a:solidFill>
                  <a:srgbClr val="FF0000"/>
                </a:solidFill>
                <a:latin typeface="Times New Roman" panose="02020603050405020304" charset="0"/>
                <a:ea typeface="楷体" panose="02010609060101010101" charset="-122"/>
                <a:cs typeface="Times New Roman" panose="02020603050405020304" charset="0"/>
                <a:sym typeface="+mn-ea"/>
              </a:rPr>
              <a:t>5</a:t>
            </a: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 过度绝对化</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用 </a:t>
            </a:r>
            <a:r>
              <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rPr>
              <a:t>always、only、never、all </a:t>
            </a: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等绝对表述，打破原文委婉、客观的逻辑节奏。</a:t>
            </a:r>
            <a:endPar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en-US" altLang="zh-CN" sz="2400" b="1">
                <a:solidFill>
                  <a:srgbClr val="FF0000"/>
                </a:solidFill>
                <a:latin typeface="Times New Roman" panose="02020603050405020304" charset="0"/>
                <a:ea typeface="楷体" panose="02010609060101010101" charset="-122"/>
                <a:cs typeface="Times New Roman" panose="02020603050405020304" charset="0"/>
                <a:sym typeface="+mn-ea"/>
              </a:rPr>
              <a:t>6.</a:t>
            </a: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强行指代</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选项含</a:t>
            </a:r>
            <a:r>
              <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rPr>
              <a:t>this/that/it</a:t>
            </a: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等代词，前文没有对应指代现象，逻辑断层。</a:t>
            </a:r>
            <a:r>
              <a:rPr lang="zh-CN" altLang="zh-CN" sz="24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 </a:t>
            </a:r>
            <a:r>
              <a:rPr lang="zh-CN" altLang="zh-CN" sz="2400">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 </a:t>
            </a:r>
            <a:r>
              <a:rPr lang="zh-CN" altLang="zh-CN" sz="2000">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 </a:t>
            </a:r>
            <a:endParaRPr lang="zh-CN" altLang="zh-CN" sz="2000">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pic>
        <p:nvPicPr>
          <p:cNvPr id="22" name="图片 21"/>
          <p:cNvPicPr>
            <a:picLocks noChangeAspect="1"/>
          </p:cNvPicPr>
          <p:nvPr>
            <p:custDataLst>
              <p:tags r:id="rId2"/>
            </p:custDataLst>
          </p:nvPr>
        </p:nvPicPr>
        <p:blipFill>
          <a:blip/>
          <a:stretch>
            <a:fillRect/>
          </a:stretch>
        </p:blipFill>
        <p:spPr>
          <a:xfrm>
            <a:off x="352425" y="434975"/>
            <a:ext cx="624840" cy="624840"/>
          </a:xfrm>
          <a:prstGeom prst="rect">
            <a:avLst/>
          </a:prstGeom>
        </p:spPr>
      </p:pic>
      <p:sp>
        <p:nvSpPr>
          <p:cNvPr id="23" name="文本框 22"/>
          <p:cNvSpPr txBox="1"/>
          <p:nvPr>
            <p:custDataLst>
              <p:tags r:id="rId3"/>
            </p:custDataLst>
          </p:nvPr>
        </p:nvSpPr>
        <p:spPr>
          <a:xfrm>
            <a:off x="823595" y="352425"/>
            <a:ext cx="7269480" cy="594995"/>
          </a:xfrm>
          <a:prstGeom prst="rect">
            <a:avLst/>
          </a:prstGeom>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七选五「逻辑干扰项」核心特点</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4"/>
            </p:custDataLst>
          </p:nvPr>
        </p:nvSpPr>
        <p:spPr>
          <a:xfrm>
            <a:off x="692150" y="352425"/>
            <a:ext cx="7533005" cy="595630"/>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17475" y="566420"/>
            <a:ext cx="5023485" cy="6200140"/>
          </a:xfrm>
          <a:prstGeom prst="rect">
            <a:avLst/>
          </a:prstGeom>
          <a:solidFill>
            <a:schemeClr val="accent6">
              <a:lumMod val="20000"/>
              <a:lumOff val="80000"/>
            </a:schemeClr>
          </a:solidFill>
          <a:ln>
            <a:solidFill>
              <a:srgbClr val="E0EDCE"/>
            </a:solidFill>
          </a:ln>
        </p:spPr>
        <p:txBody>
          <a:bodyPr wrap="square" rtlCol="0" anchor="t">
            <a:noAutofit/>
          </a:bodyPr>
          <a:lstStyle/>
          <a:p>
            <a:pPr algn="just"/>
            <a:r>
              <a:rPr lang="en-US" sz="1600">
                <a:solidFill>
                  <a:srgbClr val="000000"/>
                </a:solidFill>
                <a:latin typeface="Times New Roman" panose="02020603050405020304" charset="0"/>
                <a:ea typeface="宋体" panose="02010600030101010101" pitchFamily="2" charset="-122"/>
                <a:sym typeface="+mn-ea"/>
              </a:rPr>
              <a:t>      </a:t>
            </a:r>
            <a:r>
              <a:rPr lang="en-US" sz="1400" b="1">
                <a:solidFill>
                  <a:schemeClr val="tx1"/>
                </a:solidFill>
                <a:latin typeface="Times New Roman" panose="02020603050405020304" charset="0"/>
                <a:ea typeface="宋体" panose="02010600030101010101" pitchFamily="2" charset="-122"/>
                <a:sym typeface="+mn-ea"/>
              </a:rPr>
              <a:t>Not all great writers are great spellers. If you want to be published, it's vital to submit a perfect, professionally presented manuscript (原稿). ____36____ No editor is likely to tolerate a writer who does not take the trouble to spell words correctly.</a:t>
            </a:r>
            <a:endParaRPr lang="en-US" sz="1400" b="1">
              <a:solidFill>
                <a:schemeClr val="tx1"/>
              </a:solidFill>
              <a:latin typeface="Times New Roman" panose="02020603050405020304" charset="0"/>
              <a:ea typeface="宋体" panose="02010600030101010101" pitchFamily="2" charset="-122"/>
              <a:sym typeface="+mn-ea"/>
            </a:endParaRPr>
          </a:p>
          <a:p>
            <a:pPr indent="457200" algn="just"/>
            <a:r>
              <a:rPr lang="en-US" sz="1400" b="1">
                <a:solidFill>
                  <a:schemeClr val="tx1"/>
                </a:solidFill>
                <a:latin typeface="Times New Roman" panose="02020603050405020304" charset="0"/>
                <a:ea typeface="宋体" panose="02010600030101010101" pitchFamily="2" charset="-122"/>
                <a:sym typeface="+mn-ea"/>
              </a:rPr>
              <a:t>I keep two reference books close-by on my desk: dictionary and thesaurus (同义词词典). I don't trust my laptop's spellchecker. ____37____ Of course, these days there are plenty of online dictionaries and thesauruses, but I'm old-fashioned enough to prefer a hard cover and pages I can leaf through with my fingers. I use the Concise Oxford Dictionary and the Collins Thesaurus.</a:t>
            </a:r>
            <a:endParaRPr lang="en-US" sz="1400" b="1">
              <a:solidFill>
                <a:schemeClr val="tx1"/>
              </a:solidFill>
              <a:latin typeface="Times New Roman" panose="02020603050405020304" charset="0"/>
              <a:ea typeface="宋体" panose="02010600030101010101" pitchFamily="2" charset="-122"/>
              <a:sym typeface="+mn-ea"/>
            </a:endParaRPr>
          </a:p>
          <a:p>
            <a:pPr indent="457200" algn="just"/>
            <a:r>
              <a:rPr lang="en-US" sz="1400" b="1">
                <a:solidFill>
                  <a:schemeClr val="tx1"/>
                </a:solidFill>
                <a:latin typeface="Times New Roman" panose="02020603050405020304" charset="0"/>
                <a:ea typeface="宋体" panose="02010600030101010101" pitchFamily="2" charset="-122"/>
                <a:sym typeface="+mn-ea"/>
              </a:rPr>
              <a:t>____38____ It should give you a precise definition of each word, thus differentiating it from other words whose meanings are similar, but not identical. It will also usually show how the word is pronounced.</a:t>
            </a:r>
            <a:endParaRPr lang="en-US" sz="1400" b="1">
              <a:solidFill>
                <a:schemeClr val="tx1"/>
              </a:solidFill>
              <a:latin typeface="Times New Roman" panose="02020603050405020304" charset="0"/>
              <a:ea typeface="宋体" panose="02010600030101010101" pitchFamily="2" charset="-122"/>
              <a:sym typeface="+mn-ea"/>
            </a:endParaRPr>
          </a:p>
          <a:p>
            <a:pPr indent="457200" algn="just"/>
            <a:r>
              <a:rPr lang="en-US" sz="1400" b="1">
                <a:solidFill>
                  <a:schemeClr val="tx1"/>
                </a:solidFill>
                <a:latin typeface="Times New Roman" panose="02020603050405020304" charset="0"/>
                <a:ea typeface="宋体" panose="02010600030101010101" pitchFamily="2" charset="-122"/>
                <a:sym typeface="+mn-ea"/>
              </a:rPr>
              <a:t>In addition, I have an old two-volume copy of the Shorter Oxford Dictionary, picked up a few years ago in a bookshop sale for just 99 pence. Of course, with its 2,672 pages, it's not exactly short. It contains around 163,000 words, plus word combinations and idiomatic phrases. ____39____ However, if I need to check the origin of a word or to look up examples of its usage, there's nothing better.</a:t>
            </a:r>
            <a:endParaRPr lang="en-US" sz="1400" b="1">
              <a:solidFill>
                <a:schemeClr val="tx1"/>
              </a:solidFill>
              <a:latin typeface="Times New Roman" panose="02020603050405020304" charset="0"/>
              <a:ea typeface="宋体" panose="02010600030101010101" pitchFamily="2" charset="-122"/>
              <a:sym typeface="+mn-ea"/>
            </a:endParaRPr>
          </a:p>
          <a:p>
            <a:pPr indent="457200" algn="just"/>
            <a:r>
              <a:rPr lang="en-US" sz="1400" b="1">
                <a:solidFill>
                  <a:schemeClr val="tx1"/>
                </a:solidFill>
                <a:latin typeface="Times New Roman" panose="02020603050405020304" charset="0"/>
                <a:ea typeface="宋体" panose="02010600030101010101" pitchFamily="2" charset="-122"/>
                <a:sym typeface="+mn-ea"/>
              </a:rPr>
              <a:t>For well over a hundred years the most influential English dictionary was Samuel Johnson's Dictionary of the English Language published in 1755. "To make dictionaries is dull (乏味) work," wrote Johnson, illustrating one definition of "dull". ____40____ A few minutes spent casting your eye over a page or two can be a rewarding experience. </a:t>
            </a:r>
            <a:endParaRPr lang="en-US" altLang="en-US" sz="1400" b="1">
              <a:solidFill>
                <a:schemeClr val="tx1"/>
              </a:solidFill>
              <a:latin typeface="Times New Roman" panose="02020603050405020304" charset="0"/>
              <a:ea typeface="宋体" panose="02010600030101010101" pitchFamily="2" charset="-122"/>
              <a:sym typeface="+mn-ea"/>
            </a:endParaRPr>
          </a:p>
        </p:txBody>
      </p:sp>
      <p:sp>
        <p:nvSpPr>
          <p:cNvPr id="9" name="Oval 10"/>
          <p:cNvSpPr/>
          <p:nvPr>
            <p:custDataLst>
              <p:tags r:id="rId2"/>
            </p:custDataLst>
          </p:nvPr>
        </p:nvSpPr>
        <p:spPr>
          <a:xfrm>
            <a:off x="785495" y="2799715"/>
            <a:ext cx="756285" cy="50736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37" name="矩形 36"/>
          <p:cNvSpPr/>
          <p:nvPr>
            <p:custDataLst>
              <p:tags r:id="rId3"/>
            </p:custDataLst>
          </p:nvPr>
        </p:nvSpPr>
        <p:spPr>
          <a:xfrm>
            <a:off x="768350" y="6054725"/>
            <a:ext cx="1101725" cy="451485"/>
          </a:xfrm>
          <a:prstGeom prst="rect">
            <a:avLst/>
          </a:prstGeom>
          <a:noFill/>
          <a:ln w="349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custDataLst>
              <p:tags r:id="rId4"/>
            </p:custDataLst>
          </p:nvPr>
        </p:nvSpPr>
        <p:spPr>
          <a:xfrm>
            <a:off x="1870075" y="1793240"/>
            <a:ext cx="1101725" cy="451485"/>
          </a:xfrm>
          <a:prstGeom prst="rect">
            <a:avLst/>
          </a:prstGeom>
          <a:noFill/>
          <a:ln w="349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custDataLst>
              <p:tags r:id="rId5"/>
            </p:custDataLst>
          </p:nvPr>
        </p:nvSpPr>
        <p:spPr>
          <a:xfrm>
            <a:off x="3052445" y="4514850"/>
            <a:ext cx="1101725" cy="451485"/>
          </a:xfrm>
          <a:prstGeom prst="rect">
            <a:avLst/>
          </a:prstGeom>
          <a:noFill/>
          <a:ln w="349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custDataLst>
              <p:tags r:id="rId6"/>
            </p:custDataLst>
          </p:nvPr>
        </p:nvSpPr>
        <p:spPr>
          <a:xfrm>
            <a:off x="1628140" y="889000"/>
            <a:ext cx="1101725" cy="451485"/>
          </a:xfrm>
          <a:prstGeom prst="rect">
            <a:avLst/>
          </a:prstGeom>
          <a:noFill/>
          <a:ln w="349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7"/>
            </p:custDataLst>
          </p:nvPr>
        </p:nvSpPr>
        <p:spPr>
          <a:xfrm>
            <a:off x="121920" y="-7620"/>
            <a:ext cx="5860415" cy="583565"/>
          </a:xfrm>
          <a:prstGeom prst="rect">
            <a:avLst/>
          </a:prstGeom>
          <a:noFill/>
        </p:spPr>
        <p:txBody>
          <a:bodyPr wrap="square" rtlCol="0" anchor="t">
            <a:spAutoFit/>
          </a:bodyPr>
          <a:lstStyle/>
          <a:p>
            <a:pPr algn="ct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看位置-找线索-</a:t>
            </a:r>
            <a:r>
              <a:rPr lang="zh-CN" altLang="en-US" sz="3200" b="1">
                <a:ln w="13462">
                  <a:solidFill>
                    <a:schemeClr val="bg1"/>
                  </a:solidFill>
                  <a:prstDash val="solid"/>
                </a:ln>
                <a:solidFill>
                  <a:srgbClr val="FF0000"/>
                </a:solidFill>
                <a:effectLst>
                  <a:outerShdw dist="38100" dir="2700000" algn="bl" rotWithShape="0">
                    <a:schemeClr val="accent5"/>
                  </a:outerShdw>
                </a:effectLst>
                <a:sym typeface="+mn-ea"/>
              </a:rPr>
              <a:t>推逻辑</a:t>
            </a: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-对选项</a:t>
            </a:r>
            <a:endPar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endParaRPr>
          </a:p>
        </p:txBody>
      </p:sp>
      <p:sp>
        <p:nvSpPr>
          <p:cNvPr id="11" name="文本框 10"/>
          <p:cNvSpPr txBox="1"/>
          <p:nvPr>
            <p:custDataLst>
              <p:tags r:id="rId8"/>
            </p:custDataLst>
          </p:nvPr>
        </p:nvSpPr>
        <p:spPr>
          <a:xfrm>
            <a:off x="5271770" y="610870"/>
            <a:ext cx="6696075" cy="3331845"/>
          </a:xfrm>
          <a:prstGeom prst="rect">
            <a:avLst/>
          </a:prstGeom>
          <a:noFill/>
          <a:ln>
            <a:solidFill>
              <a:schemeClr val="accent6">
                <a:lumMod val="75000"/>
              </a:schemeClr>
            </a:solidFill>
          </a:ln>
        </p:spPr>
        <p:txBody>
          <a:bodyPr wrap="square" rtlCol="0" anchor="t">
            <a:noAutofit/>
          </a:bodyPr>
          <a:lstStyle/>
          <a:p>
            <a:pPr indent="0" fontAlgn="auto">
              <a:lnSpc>
                <a:spcPct val="100000"/>
              </a:lnSpc>
            </a:pPr>
            <a:r>
              <a:rPr lang="en-US" sz="2400" b="1">
                <a:latin typeface="Times New Roman" panose="02020603050405020304" charset="0"/>
                <a:ea typeface="宋体" panose="02010600030101010101" pitchFamily="2" charset="-122"/>
                <a:cs typeface="Times New Roman" panose="02020603050405020304" charset="0"/>
                <a:sym typeface="+mn-ea"/>
              </a:rPr>
              <a:t>A. I don't often use this dictionary.</a:t>
            </a:r>
            <a:endParaRPr lang="en-US" sz="2400" b="1">
              <a:latin typeface="Times New Roman" panose="02020603050405020304" charset="0"/>
              <a:ea typeface="宋体" panose="02010600030101010101" pitchFamily="2" charset="-122"/>
              <a:cs typeface="Times New Roman" panose="02020603050405020304" charset="0"/>
              <a:sym typeface="+mn-ea"/>
            </a:endParaRPr>
          </a:p>
          <a:p>
            <a:pPr indent="0" fontAlgn="auto">
              <a:lnSpc>
                <a:spcPct val="100000"/>
              </a:lnSpc>
            </a:pPr>
            <a:r>
              <a:rPr lang="en-US" sz="2400" b="1">
                <a:latin typeface="Times New Roman" panose="02020603050405020304" charset="0"/>
                <a:ea typeface="宋体" panose="02010600030101010101" pitchFamily="2" charset="-122"/>
                <a:cs typeface="Times New Roman" panose="02020603050405020304" charset="0"/>
                <a:sym typeface="+mn-ea"/>
              </a:rPr>
              <a:t>B. It takes no account of the context.</a:t>
            </a:r>
            <a:endParaRPr lang="en-US" sz="2400" b="1">
              <a:latin typeface="Times New Roman" panose="02020603050405020304" charset="0"/>
              <a:ea typeface="宋体" panose="02010600030101010101" pitchFamily="2" charset="-122"/>
              <a:cs typeface="Times New Roman" panose="02020603050405020304" charset="0"/>
              <a:sym typeface="+mn-ea"/>
            </a:endParaRPr>
          </a:p>
          <a:p>
            <a:pPr indent="0" fontAlgn="auto">
              <a:lnSpc>
                <a:spcPct val="100000"/>
              </a:lnSpc>
            </a:pPr>
            <a:r>
              <a:rPr lang="en-US" sz="2400" b="1">
                <a:latin typeface="Times New Roman" panose="02020603050405020304" charset="0"/>
                <a:ea typeface="宋体" panose="02010600030101010101" pitchFamily="2" charset="-122"/>
                <a:cs typeface="Times New Roman" panose="02020603050405020304" charset="0"/>
                <a:sym typeface="+mn-ea"/>
              </a:rPr>
              <a:t>C. But I still don't want to replace them.</a:t>
            </a:r>
            <a:endParaRPr lang="en-US" sz="2400" b="1">
              <a:latin typeface="Times New Roman" panose="02020603050405020304" charset="0"/>
              <a:ea typeface="宋体" panose="02010600030101010101" pitchFamily="2" charset="-122"/>
              <a:cs typeface="Times New Roman" panose="02020603050405020304" charset="0"/>
              <a:sym typeface="+mn-ea"/>
            </a:endParaRPr>
          </a:p>
          <a:p>
            <a:pPr indent="0" fontAlgn="auto">
              <a:lnSpc>
                <a:spcPct val="100000"/>
              </a:lnSpc>
            </a:pPr>
            <a:r>
              <a:rPr lang="en-US" sz="2400" b="1">
                <a:latin typeface="Times New Roman" panose="02020603050405020304" charset="0"/>
                <a:ea typeface="宋体" panose="02010600030101010101" pitchFamily="2" charset="-122"/>
                <a:cs typeface="Times New Roman" panose="02020603050405020304" charset="0"/>
                <a:sym typeface="+mn-ea"/>
              </a:rPr>
              <a:t>D. But a dictionary can be a pleasure to read.</a:t>
            </a:r>
            <a:endParaRPr lang="en-US" sz="2400" b="1">
              <a:latin typeface="Times New Roman" panose="02020603050405020304" charset="0"/>
              <a:ea typeface="宋体" panose="02010600030101010101" pitchFamily="2" charset="-122"/>
              <a:cs typeface="Times New Roman" panose="02020603050405020304" charset="0"/>
              <a:sym typeface="+mn-ea"/>
            </a:endParaRPr>
          </a:p>
          <a:p>
            <a:pPr indent="0" fontAlgn="auto">
              <a:lnSpc>
                <a:spcPct val="100000"/>
              </a:lnSpc>
            </a:pPr>
            <a:r>
              <a:rPr lang="en-US" sz="2400" b="1">
                <a:latin typeface="Times New Roman" panose="02020603050405020304" charset="0"/>
                <a:ea typeface="宋体" panose="02010600030101010101" pitchFamily="2" charset="-122"/>
                <a:cs typeface="Times New Roman" panose="02020603050405020304" charset="0"/>
                <a:sym typeface="+mn-ea"/>
              </a:rPr>
              <a:t>E. Of course, a dictionary is not only for spelling.</a:t>
            </a:r>
            <a:endParaRPr lang="en-US" sz="2400" b="1">
              <a:latin typeface="Times New Roman" panose="02020603050405020304" charset="0"/>
              <a:ea typeface="宋体" panose="02010600030101010101" pitchFamily="2" charset="-122"/>
              <a:cs typeface="Times New Roman" panose="02020603050405020304" charset="0"/>
              <a:sym typeface="+mn-ea"/>
            </a:endParaRPr>
          </a:p>
          <a:p>
            <a:pPr indent="0" fontAlgn="auto">
              <a:lnSpc>
                <a:spcPct val="100000"/>
              </a:lnSpc>
            </a:pPr>
            <a:r>
              <a:rPr lang="en-US" sz="2400" b="1">
                <a:latin typeface="Times New Roman" panose="02020603050405020304" charset="0"/>
                <a:ea typeface="宋体" panose="02010600030101010101" pitchFamily="2" charset="-122"/>
                <a:cs typeface="Times New Roman" panose="02020603050405020304" charset="0"/>
                <a:sym typeface="+mn-ea"/>
              </a:rPr>
              <a:t>F. That means good grammar and no spelling mistakes.</a:t>
            </a:r>
            <a:endParaRPr lang="en-US" sz="2400" b="1">
              <a:latin typeface="Times New Roman" panose="02020603050405020304" charset="0"/>
              <a:ea typeface="宋体" panose="02010600030101010101" pitchFamily="2" charset="-122"/>
              <a:cs typeface="Times New Roman" panose="02020603050405020304" charset="0"/>
              <a:sym typeface="+mn-ea"/>
            </a:endParaRPr>
          </a:p>
          <a:p>
            <a:pPr indent="0" fontAlgn="auto">
              <a:lnSpc>
                <a:spcPct val="100000"/>
              </a:lnSpc>
            </a:pPr>
            <a:r>
              <a:rPr lang="en-US" sz="2400" b="1">
                <a:latin typeface="Times New Roman" panose="02020603050405020304" charset="0"/>
                <a:ea typeface="宋体" panose="02010600030101010101" pitchFamily="2" charset="-122"/>
                <a:cs typeface="Times New Roman" panose="02020603050405020304" charset="0"/>
                <a:sym typeface="+mn-ea"/>
              </a:rPr>
              <a:t>G. Dictionaries don't always give you enough information.</a:t>
            </a:r>
            <a:endParaRPr lang="en-US" sz="2400" b="1">
              <a:latin typeface="Times New Roman" panose="02020603050405020304" charset="0"/>
              <a:ea typeface="宋体" panose="02010600030101010101" pitchFamily="2" charset="-122"/>
              <a:cs typeface="Times New Roman" panose="02020603050405020304" charset="0"/>
              <a:sym typeface="+mn-ea"/>
            </a:endParaRPr>
          </a:p>
          <a:p>
            <a:pPr marL="0" indent="0">
              <a:lnSpc>
                <a:spcPct val="100000"/>
              </a:lnSpc>
              <a:buNone/>
            </a:pPr>
            <a:r>
              <a:rPr lang="en-US" sz="2400">
                <a:solidFill>
                  <a:srgbClr val="FF0000"/>
                </a:solidFill>
                <a:latin typeface="Times New Roman" panose="02020603050405020304" charset="0"/>
                <a:ea typeface="宋体" panose="02010600030101010101" pitchFamily="2" charset="-122"/>
                <a:cs typeface="Times New Roman" panose="02020603050405020304" charset="0"/>
                <a:sym typeface="+mn-ea"/>
              </a:rPr>
              <a:t>      </a:t>
            </a:r>
            <a:endParaRPr lang="en-US" altLang="en-US" sz="240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 name="Freeform 128"/>
          <p:cNvSpPr>
            <a:spLocks noEditPoints="1"/>
          </p:cNvSpPr>
          <p:nvPr>
            <p:custDataLst>
              <p:tags r:id="rId9"/>
            </p:custDataLst>
          </p:nvPr>
        </p:nvSpPr>
        <p:spPr bwMode="auto">
          <a:xfrm flipH="1">
            <a:off x="5459095" y="5067300"/>
            <a:ext cx="1475740" cy="66103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8"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8"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8" y="908"/>
                </a:lnTo>
                <a:lnTo>
                  <a:pt x="2018"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2">
              <a:lumMod val="75000"/>
            </a:schemeClr>
          </a:solidFill>
          <a:ln w="9525">
            <a:solidFill>
              <a:srgbClr val="FF3E3E"/>
            </a:solid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a:t>    </a:t>
            </a:r>
            <a:r>
              <a:rPr lang="zh-CN" altLang="en-US" sz="2800" b="1">
                <a:solidFill>
                  <a:schemeClr val="tx1"/>
                </a:solidFill>
              </a:rPr>
              <a:t>段首</a:t>
            </a:r>
            <a:endParaRPr lang="zh-CN" altLang="en-US" sz="2800" b="1">
              <a:solidFill>
                <a:schemeClr val="tx1"/>
              </a:solidFill>
            </a:endParaRPr>
          </a:p>
        </p:txBody>
      </p:sp>
      <p:sp>
        <p:nvSpPr>
          <p:cNvPr id="47" name="文本框 46"/>
          <p:cNvSpPr txBox="1"/>
          <p:nvPr>
            <p:custDataLst>
              <p:tags r:id="rId10"/>
            </p:custDataLst>
          </p:nvPr>
        </p:nvSpPr>
        <p:spPr>
          <a:xfrm>
            <a:off x="8067040" y="5110480"/>
            <a:ext cx="1576070" cy="460375"/>
          </a:xfrm>
          <a:prstGeom prst="rect">
            <a:avLst/>
          </a:prstGeom>
          <a:noFill/>
        </p:spPr>
        <p:txBody>
          <a:bodyPr wrap="square" rtlCol="0">
            <a:spAutoFit/>
          </a:bodyPr>
          <a:lstStyle/>
          <a:p>
            <a:r>
              <a:rPr lang="en-US" altLang="zh-CN" sz="2400" b="1">
                <a:solidFill>
                  <a:srgbClr val="FF0000"/>
                </a:solidFill>
              </a:rPr>
              <a:t>EG</a:t>
            </a:r>
            <a:endParaRPr lang="en-US" altLang="zh-CN" sz="2400" b="1">
              <a:solidFill>
                <a:srgbClr val="FF0000"/>
              </a:solidFill>
            </a:endParaRPr>
          </a:p>
        </p:txBody>
      </p:sp>
      <p:sp>
        <p:nvSpPr>
          <p:cNvPr id="48" name="Freeform 128"/>
          <p:cNvSpPr>
            <a:spLocks noEditPoints="1"/>
          </p:cNvSpPr>
          <p:nvPr>
            <p:custDataLst>
              <p:tags r:id="rId11"/>
            </p:custDataLst>
          </p:nvPr>
        </p:nvSpPr>
        <p:spPr bwMode="auto">
          <a:xfrm flipH="1">
            <a:off x="5434965" y="5845810"/>
            <a:ext cx="1569085" cy="64452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8"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8"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8" y="908"/>
                </a:lnTo>
                <a:lnTo>
                  <a:pt x="2018"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3">
              <a:lumMod val="75000"/>
            </a:schemeClr>
          </a:solidFill>
          <a:ln w="9525">
            <a:solidFill>
              <a:srgbClr val="76AADB"/>
            </a:solidFill>
            <a:round/>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a:solidFill>
                  <a:schemeClr val="tx1"/>
                </a:solidFill>
              </a:rPr>
              <a:t>段中</a:t>
            </a:r>
            <a:endParaRPr lang="zh-CN" altLang="en-US" sz="2800" b="1">
              <a:solidFill>
                <a:schemeClr val="tx1"/>
              </a:solidFill>
            </a:endParaRPr>
          </a:p>
        </p:txBody>
      </p:sp>
      <p:sp>
        <p:nvSpPr>
          <p:cNvPr id="49" name="文本框 48"/>
          <p:cNvSpPr txBox="1"/>
          <p:nvPr>
            <p:custDataLst>
              <p:tags r:id="rId12"/>
            </p:custDataLst>
          </p:nvPr>
        </p:nvSpPr>
        <p:spPr>
          <a:xfrm>
            <a:off x="9843770" y="5845810"/>
            <a:ext cx="1737360" cy="460375"/>
          </a:xfrm>
          <a:prstGeom prst="rect">
            <a:avLst/>
          </a:prstGeom>
          <a:noFill/>
        </p:spPr>
        <p:txBody>
          <a:bodyPr wrap="square" rtlCol="0" anchor="t">
            <a:spAutoFit/>
          </a:bodyPr>
          <a:lstStyle/>
          <a:p>
            <a:r>
              <a:rPr lang="en-US" sz="2400" b="1">
                <a:solidFill>
                  <a:srgbClr val="0070C0"/>
                </a:solidFill>
                <a:latin typeface="Arial" panose="020B0604020202020204" pitchFamily="34" charset="0"/>
                <a:ea typeface="宋体" panose="02010600030101010101" pitchFamily="2" charset="-122"/>
                <a:cs typeface="Arial" panose="020B0604020202020204" pitchFamily="34" charset="0"/>
                <a:sym typeface="+mn-ea"/>
              </a:rPr>
              <a:t>ABCDF</a:t>
            </a:r>
            <a:endParaRPr lang="en-US" altLang="en-US" sz="2400" b="1">
              <a:solidFill>
                <a:srgbClr val="0070C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12" name="文本框 11"/>
          <p:cNvSpPr txBox="1"/>
          <p:nvPr>
            <p:custDataLst>
              <p:tags r:id="rId13"/>
            </p:custDataLst>
          </p:nvPr>
        </p:nvSpPr>
        <p:spPr>
          <a:xfrm>
            <a:off x="7078345" y="5110480"/>
            <a:ext cx="1226185" cy="460375"/>
          </a:xfrm>
          <a:prstGeom prst="rect">
            <a:avLst/>
          </a:prstGeom>
          <a:noFill/>
        </p:spPr>
        <p:txBody>
          <a:bodyPr wrap="square" rtlCol="0">
            <a:spAutoFit/>
          </a:bodyPr>
          <a:lstStyle/>
          <a:p>
            <a:r>
              <a:rPr lang="en-US" altLang="zh-CN" sz="2400" b="1">
                <a:solidFill>
                  <a:srgbClr val="FF0000"/>
                </a:solidFill>
              </a:rPr>
              <a:t>38</a:t>
            </a:r>
            <a:r>
              <a:rPr lang="zh-CN" altLang="en-US" sz="2400" b="1">
                <a:solidFill>
                  <a:srgbClr val="FF0000"/>
                </a:solidFill>
              </a:rPr>
              <a:t>题</a:t>
            </a:r>
            <a:endParaRPr lang="zh-CN" altLang="en-US" sz="2400" b="1">
              <a:solidFill>
                <a:srgbClr val="FF0000"/>
              </a:solidFill>
            </a:endParaRPr>
          </a:p>
        </p:txBody>
      </p:sp>
      <p:sp>
        <p:nvSpPr>
          <p:cNvPr id="14" name="文本框 13"/>
          <p:cNvSpPr txBox="1"/>
          <p:nvPr>
            <p:custDataLst>
              <p:tags r:id="rId14"/>
            </p:custDataLst>
          </p:nvPr>
        </p:nvSpPr>
        <p:spPr>
          <a:xfrm>
            <a:off x="7078345" y="5845810"/>
            <a:ext cx="2943860" cy="460375"/>
          </a:xfrm>
          <a:prstGeom prst="rect">
            <a:avLst/>
          </a:prstGeom>
          <a:noFill/>
        </p:spPr>
        <p:txBody>
          <a:bodyPr wrap="square" rtlCol="0">
            <a:spAutoFit/>
          </a:bodyPr>
          <a:lstStyle/>
          <a:p>
            <a:r>
              <a:rPr lang="en-US" altLang="zh-CN" sz="2400" b="1">
                <a:solidFill>
                  <a:srgbClr val="0070C0"/>
                </a:solidFill>
              </a:rPr>
              <a:t>36/37/39/40</a:t>
            </a:r>
            <a:r>
              <a:rPr lang="zh-CN" altLang="en-US" sz="2400" b="1">
                <a:solidFill>
                  <a:srgbClr val="0070C0"/>
                </a:solidFill>
              </a:rPr>
              <a:t>题</a:t>
            </a:r>
            <a:endParaRPr lang="zh-CN" altLang="en-US" sz="2400" b="1">
              <a:solidFill>
                <a:srgbClr val="0070C0"/>
              </a:solidFill>
            </a:endParaRPr>
          </a:p>
        </p:txBody>
      </p:sp>
      <p:sp>
        <p:nvSpPr>
          <p:cNvPr id="15" name="Oval 10"/>
          <p:cNvSpPr/>
          <p:nvPr>
            <p:custDataLst>
              <p:tags r:id="rId15"/>
            </p:custDataLst>
          </p:nvPr>
        </p:nvSpPr>
        <p:spPr>
          <a:xfrm>
            <a:off x="7835265" y="610870"/>
            <a:ext cx="612775" cy="50736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6" name="Oval 10"/>
          <p:cNvSpPr/>
          <p:nvPr>
            <p:custDataLst>
              <p:tags r:id="rId16"/>
            </p:custDataLst>
          </p:nvPr>
        </p:nvSpPr>
        <p:spPr>
          <a:xfrm>
            <a:off x="5647055" y="991235"/>
            <a:ext cx="449580" cy="4051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7" name="Oval 10"/>
          <p:cNvSpPr/>
          <p:nvPr>
            <p:custDataLst>
              <p:tags r:id="rId17"/>
            </p:custDataLst>
          </p:nvPr>
        </p:nvSpPr>
        <p:spPr>
          <a:xfrm>
            <a:off x="5647055" y="1340485"/>
            <a:ext cx="603885" cy="4051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8" name="Oval 10"/>
          <p:cNvSpPr/>
          <p:nvPr>
            <p:custDataLst>
              <p:tags r:id="rId18"/>
            </p:custDataLst>
          </p:nvPr>
        </p:nvSpPr>
        <p:spPr>
          <a:xfrm>
            <a:off x="5647055" y="1745615"/>
            <a:ext cx="603885" cy="4051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9" name="Oval 10"/>
          <p:cNvSpPr/>
          <p:nvPr>
            <p:custDataLst>
              <p:tags r:id="rId19"/>
            </p:custDataLst>
          </p:nvPr>
        </p:nvSpPr>
        <p:spPr>
          <a:xfrm>
            <a:off x="5647055" y="2394585"/>
            <a:ext cx="706755" cy="51752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20" name="文本框 19"/>
          <p:cNvSpPr txBox="1"/>
          <p:nvPr>
            <p:custDataLst>
              <p:tags r:id="rId20"/>
            </p:custDataLst>
          </p:nvPr>
        </p:nvSpPr>
        <p:spPr>
          <a:xfrm>
            <a:off x="5271770" y="4052570"/>
            <a:ext cx="6696075" cy="896620"/>
          </a:xfrm>
          <a:prstGeom prst="rect">
            <a:avLst/>
          </a:prstGeom>
          <a:solidFill>
            <a:srgbClr val="FA42D1">
              <a:alpha val="38000"/>
            </a:srgbClr>
          </a:solidFill>
        </p:spPr>
        <p:txBody>
          <a:bodyPr wrap="square" rtlCol="0">
            <a:noAutofit/>
          </a:bodyPr>
          <a:lstStyle/>
          <a:p>
            <a:r>
              <a:rPr lang="en-US" altLang="zh-CN" sz="2400" b="1">
                <a:latin typeface="Times New Roman" panose="02020603050405020304" charset="0"/>
                <a:cs typeface="Times New Roman" panose="02020603050405020304" charset="0"/>
              </a:rPr>
              <a:t>Guess which sentences can be topic sentences and transitional</a:t>
            </a:r>
            <a:r>
              <a:rPr lang="en-US" altLang="zh-CN" sz="2400" b="1">
                <a:latin typeface="Times New Roman" panose="02020603050405020304" charset="0"/>
                <a:ea typeface="黑体" panose="02010609060101010101" charset="-122"/>
                <a:cs typeface="Times New Roman" panose="02020603050405020304" charset="0"/>
                <a:sym typeface="+mn-ea"/>
              </a:rPr>
              <a:t> sentences.</a:t>
            </a:r>
            <a:endParaRPr lang="en-US" altLang="zh-CN" sz="2400" b="1">
              <a:latin typeface="Times New Roman" panose="02020603050405020304" charset="0"/>
              <a:ea typeface="黑体" panose="02010609060101010101" charset="-122"/>
              <a:cs typeface="Times New Roman" panose="02020603050405020304" charset="0"/>
              <a:sym typeface="+mn-ea"/>
            </a:endParaRPr>
          </a:p>
        </p:txBody>
      </p:sp>
      <p:sp>
        <p:nvSpPr>
          <p:cNvPr id="21" name="文本框 20"/>
          <p:cNvSpPr txBox="1"/>
          <p:nvPr>
            <p:custDataLst>
              <p:tags r:id="rId21"/>
            </p:custDataLst>
          </p:nvPr>
        </p:nvSpPr>
        <p:spPr>
          <a:xfrm>
            <a:off x="5982335" y="85090"/>
            <a:ext cx="1906270" cy="368300"/>
          </a:xfrm>
          <a:prstGeom prst="rect">
            <a:avLst/>
          </a:prstGeom>
          <a:noFill/>
        </p:spPr>
        <p:txBody>
          <a:bodyPr wrap="square" rtlCol="0" anchor="t">
            <a:spAutoFit/>
          </a:bodyPr>
          <a:lstStyle/>
          <a:p>
            <a:r>
              <a:rPr lang="en-US" altLang="zh-CN" b="1">
                <a:solidFill>
                  <a:srgbClr val="202020"/>
                </a:solidFill>
                <a:latin typeface="微软雅黑" panose="020B0503020204020204" charset="-122"/>
                <a:ea typeface="微软雅黑" panose="020B0503020204020204" charset="-122"/>
                <a:cs typeface="微软雅黑" panose="020B0503020204020204" charset="-122"/>
                <a:sym typeface="+mn-ea"/>
              </a:rPr>
              <a:t>(2024</a:t>
            </a:r>
            <a:r>
              <a:rPr lang="zh-CN" altLang="en-US" b="1">
                <a:solidFill>
                  <a:srgbClr val="202020"/>
                </a:solidFill>
                <a:latin typeface="微软雅黑" panose="020B0503020204020204" charset="-122"/>
                <a:ea typeface="微软雅黑" panose="020B0503020204020204" charset="-122"/>
                <a:cs typeface="微软雅黑" panose="020B0503020204020204" charset="-122"/>
                <a:sym typeface="+mn-ea"/>
              </a:rPr>
              <a:t>新课标</a:t>
            </a:r>
            <a:r>
              <a:rPr lang="en-US" altLang="zh-CN" b="1">
                <a:solidFill>
                  <a:srgbClr val="202020"/>
                </a:solidFill>
                <a:latin typeface="微软雅黑" panose="020B0503020204020204" charset="-122"/>
                <a:ea typeface="微软雅黑" panose="020B0503020204020204" charset="-122"/>
                <a:cs typeface="微软雅黑" panose="020B0503020204020204" charset="-122"/>
                <a:sym typeface="+mn-ea"/>
              </a:rPr>
              <a:t>I</a:t>
            </a:r>
            <a:r>
              <a:rPr lang="zh-CN" altLang="en-US" b="1">
                <a:solidFill>
                  <a:srgbClr val="202020"/>
                </a:solidFill>
                <a:latin typeface="微软雅黑" panose="020B0503020204020204" charset="-122"/>
                <a:ea typeface="微软雅黑" panose="020B0503020204020204" charset="-122"/>
                <a:cs typeface="微软雅黑" panose="020B0503020204020204" charset="-122"/>
                <a:sym typeface="+mn-ea"/>
              </a:rPr>
              <a:t>卷</a:t>
            </a:r>
            <a:r>
              <a:rPr lang="en-US" altLang="zh-CN" b="1">
                <a:solidFill>
                  <a:srgbClr val="202020"/>
                </a:solidFill>
                <a:latin typeface="微软雅黑" panose="020B0503020204020204" charset="-122"/>
                <a:ea typeface="微软雅黑" panose="020B0503020204020204" charset="-122"/>
                <a:cs typeface="微软雅黑" panose="020B0503020204020204" charset="-122"/>
                <a:sym typeface="+mn-ea"/>
              </a:rPr>
              <a:t>)</a:t>
            </a:r>
            <a:endParaRPr lang="en-US" altLang="zh-CN" b="1">
              <a:solidFill>
                <a:srgbClr val="202020"/>
              </a:solidFill>
              <a:latin typeface="微软雅黑" panose="020B0503020204020204" charset="-122"/>
              <a:ea typeface="微软雅黑" panose="020B0503020204020204" charset="-122"/>
              <a:cs typeface="微软雅黑" panose="020B0503020204020204" charset="-122"/>
              <a:sym typeface="+mn-ea"/>
            </a:endParaRPr>
          </a:p>
        </p:txBody>
      </p:sp>
      <p:pic>
        <p:nvPicPr>
          <p:cNvPr id="5124" name="图片 6" descr="logo横版 png"/>
          <p:cNvPicPr>
            <a:picLocks noChangeAspect="1"/>
          </p:cNvPicPr>
          <p:nvPr userDrawn="1"/>
        </p:nvPicPr>
        <p:blipFill>
          <a:blip r:embed="rId22"/>
          <a:stretch>
            <a:fillRect/>
          </a:stretch>
        </p:blipFill>
        <p:spPr>
          <a:xfrm>
            <a:off x="11477625" y="82550"/>
            <a:ext cx="608013" cy="642938"/>
          </a:xfrm>
          <a:prstGeom prst="rect">
            <a:avLst/>
          </a:prstGeom>
          <a:noFill/>
          <a:ln w="9525">
            <a:noFill/>
          </a:ln>
        </p:spPr>
      </p:pic>
    </p:spTree>
    <p:custDataLst>
      <p:tags r:id="rId2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ppt_x"/>
                                          </p:val>
                                        </p:tav>
                                        <p:tav tm="100000">
                                          <p:val>
                                            <p:strVal val="#ppt_x"/>
                                          </p:val>
                                        </p:tav>
                                      </p:tavLst>
                                    </p:anim>
                                    <p:anim calcmode="lin" valueType="num">
                                      <p:cBhvr additive="base">
                                        <p:cTn id="1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ppt_x"/>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additive="base">
                                        <p:cTn id="61" dur="500" fill="hold"/>
                                        <p:tgtEl>
                                          <p:spTgt spid="48"/>
                                        </p:tgtEl>
                                        <p:attrNameLst>
                                          <p:attrName>ppt_x</p:attrName>
                                        </p:attrNameLst>
                                      </p:cBhvr>
                                      <p:tavLst>
                                        <p:tav tm="0">
                                          <p:val>
                                            <p:strVal val="#ppt_x"/>
                                          </p:val>
                                        </p:tav>
                                        <p:tav tm="100000">
                                          <p:val>
                                            <p:strVal val="#ppt_x"/>
                                          </p:val>
                                        </p:tav>
                                      </p:tavLst>
                                    </p:anim>
                                    <p:anim calcmode="lin" valueType="num">
                                      <p:cBhvr additive="base">
                                        <p:cTn id="6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ppt_x"/>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fill="hold"/>
                                        <p:tgtEl>
                                          <p:spTgt spid="18"/>
                                        </p:tgtEl>
                                        <p:attrNameLst>
                                          <p:attrName>ppt_x</p:attrName>
                                        </p:attrNameLst>
                                      </p:cBhvr>
                                      <p:tavLst>
                                        <p:tav tm="0">
                                          <p:val>
                                            <p:strVal val="#ppt_x"/>
                                          </p:val>
                                        </p:tav>
                                        <p:tav tm="100000">
                                          <p:val>
                                            <p:strVal val="#ppt_x"/>
                                          </p:val>
                                        </p:tav>
                                      </p:tavLst>
                                    </p:anim>
                                    <p:anim calcmode="lin" valueType="num">
                                      <p:cBhvr additive="base">
                                        <p:cTn id="8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fill="hold"/>
                                        <p:tgtEl>
                                          <p:spTgt spid="19"/>
                                        </p:tgtEl>
                                        <p:attrNameLst>
                                          <p:attrName>ppt_x</p:attrName>
                                        </p:attrNameLst>
                                      </p:cBhvr>
                                      <p:tavLst>
                                        <p:tav tm="0">
                                          <p:val>
                                            <p:strVal val="#ppt_x"/>
                                          </p:val>
                                        </p:tav>
                                        <p:tav tm="100000">
                                          <p:val>
                                            <p:strVal val="#ppt_x"/>
                                          </p:val>
                                        </p:tav>
                                      </p:tavLst>
                                    </p:anim>
                                    <p:anim calcmode="lin" valueType="num">
                                      <p:cBhvr additive="base">
                                        <p:cTn id="9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additive="base">
                                        <p:cTn id="97" dur="500" fill="hold"/>
                                        <p:tgtEl>
                                          <p:spTgt spid="49"/>
                                        </p:tgtEl>
                                        <p:attrNameLst>
                                          <p:attrName>ppt_x</p:attrName>
                                        </p:attrNameLst>
                                      </p:cBhvr>
                                      <p:tavLst>
                                        <p:tav tm="0">
                                          <p:val>
                                            <p:strVal val="#ppt_x"/>
                                          </p:val>
                                        </p:tav>
                                        <p:tav tm="100000">
                                          <p:val>
                                            <p:strVal val="#ppt_x"/>
                                          </p:val>
                                        </p:tav>
                                      </p:tavLst>
                                    </p:anim>
                                    <p:anim calcmode="lin" valueType="num">
                                      <p:cBhvr additive="base">
                                        <p:cTn id="9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ppt_x"/>
                                          </p:val>
                                        </p:tav>
                                        <p:tav tm="100000">
                                          <p:val>
                                            <p:strVal val="#ppt_x"/>
                                          </p:val>
                                        </p:tav>
                                      </p:tavLst>
                                    </p:anim>
                                    <p:anim calcmode="lin" valueType="num">
                                      <p:cBhvr additive="base">
                                        <p:cTn id="10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8" grpId="0" animBg="1"/>
      <p:bldP spid="9" grpId="0" animBg="1"/>
      <p:bldP spid="39" grpId="0" animBg="1"/>
      <p:bldP spid="37" grpId="0" animBg="1"/>
      <p:bldP spid="20" grpId="0" animBg="1"/>
      <p:bldP spid="12" grpId="0"/>
      <p:bldP spid="10" grpId="0" animBg="1"/>
      <p:bldP spid="14" grpId="0"/>
      <p:bldP spid="48" grpId="0" animBg="1"/>
      <p:bldP spid="15" grpId="0" animBg="1"/>
      <p:bldP spid="16" grpId="0" animBg="1"/>
      <p:bldP spid="17" grpId="0" animBg="1"/>
      <p:bldP spid="18" grpId="0" animBg="1"/>
      <p:bldP spid="19" grpId="0" animBg="1"/>
      <p:bldP spid="49" grpId="0"/>
      <p:bldP spid="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21920" y="-7620"/>
            <a:ext cx="6146165" cy="583565"/>
          </a:xfrm>
          <a:prstGeom prst="rect">
            <a:avLst/>
          </a:prstGeom>
          <a:noFill/>
        </p:spPr>
        <p:txBody>
          <a:bodyPr wrap="square" rtlCol="0" anchor="t">
            <a:spAutoFit/>
          </a:bodyPr>
          <a:lstStyle/>
          <a:p>
            <a:pPr algn="ct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看位置-找线索-</a:t>
            </a:r>
            <a:r>
              <a:rPr lang="zh-CN" altLang="en-US" sz="3200" b="1">
                <a:ln w="13462">
                  <a:solidFill>
                    <a:schemeClr val="bg1"/>
                  </a:solidFill>
                  <a:prstDash val="solid"/>
                </a:ln>
                <a:solidFill>
                  <a:srgbClr val="FF0000"/>
                </a:solidFill>
                <a:effectLst>
                  <a:outerShdw dist="38100" dir="2700000" algn="bl" rotWithShape="0">
                    <a:schemeClr val="accent5"/>
                  </a:outerShdw>
                </a:effectLst>
                <a:sym typeface="+mn-ea"/>
              </a:rPr>
              <a:t>推逻辑</a:t>
            </a: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-对选项</a:t>
            </a:r>
            <a:endPar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endParaRPr>
          </a:p>
        </p:txBody>
      </p:sp>
      <p:sp>
        <p:nvSpPr>
          <p:cNvPr id="10" name="文本框 9"/>
          <p:cNvSpPr txBox="1"/>
          <p:nvPr>
            <p:custDataLst>
              <p:tags r:id="rId2"/>
            </p:custDataLst>
          </p:nvPr>
        </p:nvSpPr>
        <p:spPr>
          <a:xfrm>
            <a:off x="735965" y="4022725"/>
            <a:ext cx="9681845" cy="1040130"/>
          </a:xfrm>
          <a:prstGeom prst="rect">
            <a:avLst/>
          </a:prstGeom>
          <a:solidFill>
            <a:schemeClr val="bg1"/>
          </a:solidFill>
          <a:ln w="9525">
            <a:solidFill>
              <a:srgbClr val="FF0000"/>
            </a:solidFill>
          </a:ln>
        </p:spPr>
        <p:txBody>
          <a:bodyPr wrap="square">
            <a:noAutofit/>
          </a:bodyPr>
          <a:lstStyle/>
          <a:p>
            <a:pPr indent="0"/>
            <a:r>
              <a:rPr lang="en-US" altLang="en-US" sz="2400" b="1">
                <a:solidFill>
                  <a:srgbClr val="000000"/>
                </a:solidFill>
                <a:latin typeface="Times New Roman" panose="02020603050405020304" charset="0"/>
                <a:ea typeface="宋体" panose="02010600030101010101" pitchFamily="2" charset="-122"/>
              </a:rPr>
              <a:t>E. Of course, a dictionary is not only for spelling.</a:t>
            </a:r>
            <a:endParaRPr lang="en-US" altLang="en-US" sz="2400" b="1">
              <a:solidFill>
                <a:srgbClr val="000000"/>
              </a:solidFill>
              <a:latin typeface="Times New Roman" panose="02020603050405020304" charset="0"/>
              <a:ea typeface="宋体" panose="02010600030101010101" pitchFamily="2" charset="-122"/>
            </a:endParaRPr>
          </a:p>
          <a:p>
            <a:pPr indent="0"/>
            <a:r>
              <a:rPr lang="en-US" altLang="en-US" sz="2400" b="1">
                <a:solidFill>
                  <a:srgbClr val="000000"/>
                </a:solidFill>
                <a:latin typeface="Times New Roman" panose="02020603050405020304" charset="0"/>
                <a:ea typeface="宋体" panose="02010600030101010101" pitchFamily="2" charset="-122"/>
              </a:rPr>
              <a:t>G. Dictionaries don't always give you enough information.</a:t>
            </a:r>
            <a:endParaRPr lang="en-US" altLang="en-US" sz="2400" b="1">
              <a:solidFill>
                <a:srgbClr val="000000"/>
              </a:solidFill>
              <a:latin typeface="Times New Roman" panose="02020603050405020304" charset="0"/>
              <a:ea typeface="宋体" panose="02010600030101010101" pitchFamily="2" charset="-122"/>
            </a:endParaRPr>
          </a:p>
        </p:txBody>
      </p:sp>
      <p:sp>
        <p:nvSpPr>
          <p:cNvPr id="12" name="文本框 11"/>
          <p:cNvSpPr txBox="1"/>
          <p:nvPr>
            <p:custDataLst>
              <p:tags r:id="rId3"/>
            </p:custDataLst>
          </p:nvPr>
        </p:nvSpPr>
        <p:spPr>
          <a:xfrm>
            <a:off x="2105660" y="1468755"/>
            <a:ext cx="1691005" cy="440055"/>
          </a:xfrm>
          <a:prstGeom prst="rect">
            <a:avLst/>
          </a:prstGeom>
          <a:solidFill>
            <a:srgbClr val="FFFF00"/>
          </a:solidFill>
        </p:spPr>
        <p:txBody>
          <a:bodyPr wrap="square" rtlCol="0">
            <a:noAutofit/>
          </a:bodyPr>
          <a:lstStyle/>
          <a:p>
            <a:endParaRPr lang="zh-CN" altLang="en-US"/>
          </a:p>
        </p:txBody>
      </p:sp>
      <p:sp>
        <p:nvSpPr>
          <p:cNvPr id="13" name="文本框 12"/>
          <p:cNvSpPr txBox="1"/>
          <p:nvPr>
            <p:custDataLst>
              <p:tags r:id="rId4"/>
            </p:custDataLst>
          </p:nvPr>
        </p:nvSpPr>
        <p:spPr>
          <a:xfrm>
            <a:off x="3127375" y="600075"/>
            <a:ext cx="2162175" cy="440055"/>
          </a:xfrm>
          <a:prstGeom prst="rect">
            <a:avLst/>
          </a:prstGeom>
          <a:solidFill>
            <a:srgbClr val="FFFF00"/>
          </a:solidFill>
        </p:spPr>
        <p:txBody>
          <a:bodyPr wrap="square" rtlCol="0">
            <a:noAutofit/>
          </a:bodyPr>
          <a:lstStyle/>
          <a:p>
            <a:endParaRPr lang="zh-CN" altLang="en-US"/>
          </a:p>
        </p:txBody>
      </p:sp>
      <p:sp>
        <p:nvSpPr>
          <p:cNvPr id="28" name="Oval 10"/>
          <p:cNvSpPr/>
          <p:nvPr>
            <p:custDataLst>
              <p:tags r:id="rId5"/>
            </p:custDataLst>
          </p:nvPr>
        </p:nvSpPr>
        <p:spPr>
          <a:xfrm>
            <a:off x="3044190" y="529590"/>
            <a:ext cx="515620" cy="61912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cxnSp>
        <p:nvCxnSpPr>
          <p:cNvPr id="29" name="直接箭头连接符 28"/>
          <p:cNvCxnSpPr>
            <a:stCxn id="28" idx="5"/>
          </p:cNvCxnSpPr>
          <p:nvPr>
            <p:custDataLst>
              <p:tags r:id="rId6"/>
            </p:custDataLst>
          </p:nvPr>
        </p:nvCxnSpPr>
        <p:spPr>
          <a:xfrm>
            <a:off x="3484245" y="1057910"/>
            <a:ext cx="10160" cy="2960370"/>
          </a:xfrm>
          <a:prstGeom prst="straightConnector1">
            <a:avLst/>
          </a:prstGeom>
          <a:ln w="57150">
            <a:solidFill>
              <a:srgbClr val="FF0000"/>
            </a:solidFill>
            <a:headEnd type="arrow"/>
            <a:tailEnd type="arrow"/>
          </a:ln>
        </p:spPr>
        <p:style>
          <a:lnRef idx="2">
            <a:schemeClr val="accent1"/>
          </a:lnRef>
          <a:fillRef idx="0">
            <a:srgbClr val="FFFFFF"/>
          </a:fillRef>
          <a:effectRef idx="0">
            <a:srgbClr val="FFFFFF"/>
          </a:effectRef>
          <a:fontRef idx="minor">
            <a:schemeClr val="tx1"/>
          </a:fontRef>
        </p:style>
      </p:cxnSp>
      <p:sp>
        <p:nvSpPr>
          <p:cNvPr id="30" name="Oval 10"/>
          <p:cNvSpPr/>
          <p:nvPr>
            <p:custDataLst>
              <p:tags r:id="rId7"/>
            </p:custDataLst>
          </p:nvPr>
        </p:nvSpPr>
        <p:spPr>
          <a:xfrm>
            <a:off x="2540000" y="4022725"/>
            <a:ext cx="1666875" cy="53530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31" name="Rectangle 3"/>
          <p:cNvSpPr>
            <a:spLocks noGrp="1"/>
          </p:cNvSpPr>
          <p:nvPr>
            <p:ph idx="1"/>
            <p:custDataLst>
              <p:tags r:id="rId8"/>
            </p:custDataLst>
          </p:nvPr>
        </p:nvSpPr>
        <p:spPr>
          <a:xfrm>
            <a:off x="641985" y="2657475"/>
            <a:ext cx="2852420" cy="879475"/>
          </a:xfrm>
          <a:prstGeom prst="rect">
            <a:avLst/>
          </a:prstGeom>
          <a:solidFill>
            <a:schemeClr val="accent1"/>
          </a:solidFill>
          <a:ln>
            <a:noFill/>
            <a:miter lim="800000"/>
          </a:ln>
        </p:spPr>
        <p:txBody>
          <a:bodyPr vert="horz" wrap="square" lIns="91440" tIns="45720" rIns="91440" bIns="45720" anchor="ctr" anchorCtr="0">
            <a:noAutofit/>
          </a:bodyPr>
          <a:lstStyle>
            <a:lvl1pPr marL="342900" indent="-342900" algn="l" defTabSz="914400" rtl="0" eaLnBrk="0" fontAlgn="base" hangingPunct="0">
              <a:lnSpc>
                <a:spcPct val="100000"/>
              </a:lnSpc>
              <a:spcBef>
                <a:spcPct val="20000"/>
              </a:spcBef>
              <a:spcAft>
                <a:spcPct val="0"/>
              </a:spcAft>
              <a:buClr>
                <a:schemeClr val="bg2"/>
              </a:buClr>
              <a:buSzPct val="75000"/>
              <a:buFont typeface="Wingdings" panose="05000000000000000000" pitchFamily="2" charset="2"/>
              <a:buChar char="n"/>
              <a:defRPr lang="zh-CN" altLang="en-US" sz="320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0000"/>
              <a:buFont typeface="Wingdings" panose="05000000000000000000" pitchFamily="2" charset="2"/>
              <a:buChar char="¨"/>
              <a:defRPr lang="zh-CN" altLang="en-US" sz="280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bg2"/>
              </a:buClr>
              <a:buSzPct val="65000"/>
              <a:buFont typeface="Wingdings" panose="05000000000000000000" pitchFamily="2" charset="2"/>
              <a:buChar char="n"/>
              <a:defRPr lang="zh-CN" altLang="en-US" sz="240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70000"/>
              <a:buFont typeface="Wingdings" panose="05000000000000000000" pitchFamily="2" charset="2"/>
              <a:buChar char="¨"/>
              <a:defRPr lang="zh-CN" altLang="en-US" sz="200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bg2"/>
              </a:buClr>
              <a:buSzPct val="70000"/>
              <a:buFont typeface="Wingdings" panose="05000000000000000000" pitchFamily="2" charset="2"/>
              <a:buChar char="§"/>
              <a:defRPr lang="zh-CN" altLang="en-US"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9pPr>
          </a:lstStyle>
          <a:p>
            <a:pPr lvl="0" algn="ctr" eaLnBrk="1" hangingPunct="1">
              <a:buNone/>
            </a:pPr>
            <a:r>
              <a:rPr sz="2400" b="1">
                <a:latin typeface="华文楷体" panose="02010600040101010101" charset="-122"/>
                <a:ea typeface="华文楷体" panose="02010600040101010101" charset="-122"/>
                <a:cs typeface="华文楷体" panose="02010600040101010101" charset="-122"/>
              </a:rPr>
              <a:t>代词指代</a:t>
            </a:r>
            <a:endParaRPr sz="2400" b="1">
              <a:latin typeface="华文楷体" panose="02010600040101010101" charset="-122"/>
              <a:ea typeface="华文楷体" panose="02010600040101010101" charset="-122"/>
              <a:cs typeface="华文楷体" panose="02010600040101010101" charset="-122"/>
            </a:endParaRPr>
          </a:p>
          <a:p>
            <a:pPr lvl="0" algn="ctr" eaLnBrk="1" hangingPunct="1">
              <a:buNone/>
            </a:pPr>
            <a:r>
              <a:rPr sz="2400" b="1">
                <a:latin typeface="华文楷体" panose="02010600040101010101" charset="-122"/>
                <a:ea typeface="华文楷体" panose="02010600040101010101" charset="-122"/>
                <a:cs typeface="华文楷体" panose="02010600040101010101" charset="-122"/>
              </a:rPr>
              <a:t>照应（单数）</a:t>
            </a:r>
            <a:endParaRPr sz="2400" b="1">
              <a:latin typeface="华文楷体" panose="02010600040101010101" charset="-122"/>
              <a:ea typeface="华文楷体" panose="02010600040101010101" charset="-122"/>
              <a:cs typeface="华文楷体" panose="02010600040101010101" charset="-122"/>
            </a:endParaRPr>
          </a:p>
        </p:txBody>
      </p:sp>
      <p:sp>
        <p:nvSpPr>
          <p:cNvPr id="32" name="文本框 31"/>
          <p:cNvSpPr txBox="1"/>
          <p:nvPr>
            <p:custDataLst>
              <p:tags r:id="rId9"/>
            </p:custDataLst>
          </p:nvPr>
        </p:nvSpPr>
        <p:spPr>
          <a:xfrm>
            <a:off x="4438650" y="3327400"/>
            <a:ext cx="2155825" cy="583565"/>
          </a:xfrm>
          <a:prstGeom prst="rect">
            <a:avLst/>
          </a:prstGeom>
          <a:noFill/>
        </p:spPr>
        <p:txBody>
          <a:bodyPr wrap="square" rtlCol="0">
            <a:spAutoFit/>
          </a:bodyPr>
          <a:lstStyle/>
          <a:p>
            <a:r>
              <a:rPr lang="zh-CN" altLang="en-US" sz="3200" b="1">
                <a:highlight>
                  <a:srgbClr val="FFFF00"/>
                </a:highlight>
              </a:rPr>
              <a:t>递进关系</a:t>
            </a:r>
            <a:endParaRPr lang="zh-CN" altLang="en-US" sz="3200" b="1">
              <a:highlight>
                <a:srgbClr val="FFFF00"/>
              </a:highlight>
            </a:endParaRPr>
          </a:p>
        </p:txBody>
      </p:sp>
      <p:sp>
        <p:nvSpPr>
          <p:cNvPr id="33" name="矩形 32"/>
          <p:cNvSpPr/>
          <p:nvPr>
            <p:custDataLst>
              <p:tags r:id="rId10"/>
            </p:custDataLst>
          </p:nvPr>
        </p:nvSpPr>
        <p:spPr>
          <a:xfrm>
            <a:off x="4438650" y="4022725"/>
            <a:ext cx="1189355" cy="401320"/>
          </a:xfrm>
          <a:prstGeom prst="rect">
            <a:avLst/>
          </a:prstGeom>
          <a:noFill/>
          <a:ln w="34925">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custDataLst>
              <p:tags r:id="rId11"/>
            </p:custDataLst>
          </p:nvPr>
        </p:nvSpPr>
        <p:spPr>
          <a:xfrm>
            <a:off x="1569085" y="518160"/>
            <a:ext cx="536575" cy="521970"/>
          </a:xfrm>
          <a:prstGeom prst="rect">
            <a:avLst/>
          </a:prstGeom>
          <a:solidFill>
            <a:srgbClr val="FFFF00"/>
          </a:solidFill>
        </p:spPr>
        <p:txBody>
          <a:bodyPr wrap="square" rtlCol="0">
            <a:spAutoFit/>
          </a:bodyPr>
          <a:lstStyle/>
          <a:p>
            <a:r>
              <a:rPr lang="en-US" altLang="zh-CN" sz="2800" b="1">
                <a:solidFill>
                  <a:srgbClr val="FF0000"/>
                </a:solidFill>
              </a:rPr>
              <a:t>E</a:t>
            </a:r>
            <a:endParaRPr lang="en-US" altLang="zh-CN" sz="2800" b="1">
              <a:solidFill>
                <a:srgbClr val="FF0000"/>
              </a:solidFill>
            </a:endParaRPr>
          </a:p>
        </p:txBody>
      </p:sp>
      <p:sp>
        <p:nvSpPr>
          <p:cNvPr id="35" name="波形 34"/>
          <p:cNvSpPr/>
          <p:nvPr>
            <p:custDataLst>
              <p:tags r:id="rId12"/>
            </p:custDataLst>
          </p:nvPr>
        </p:nvSpPr>
        <p:spPr>
          <a:xfrm>
            <a:off x="5289550" y="5287010"/>
            <a:ext cx="2889250" cy="807720"/>
          </a:xfrm>
          <a:prstGeom prst="wave">
            <a:avLst/>
          </a:prstGeom>
          <a:solidFill>
            <a:schemeClr val="bg1">
              <a:lumMod val="65000"/>
              <a:alpha val="30000"/>
            </a:schemeClr>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200">
                <a:solidFill>
                  <a:schemeClr val="tx1"/>
                </a:solidFill>
              </a:rPr>
              <a:t>从易到难</a:t>
            </a:r>
            <a:endParaRPr lang="zh-CN" altLang="en-US" sz="3200">
              <a:solidFill>
                <a:schemeClr val="tx1"/>
              </a:solidFill>
            </a:endParaRPr>
          </a:p>
        </p:txBody>
      </p:sp>
      <p:pic>
        <p:nvPicPr>
          <p:cNvPr id="36" name="图片 35"/>
          <p:cNvPicPr>
            <a:picLocks noChangeAspect="1"/>
          </p:cNvPicPr>
          <p:nvPr>
            <p:custDataLst>
              <p:tags r:id="rId13"/>
            </p:custDataLst>
          </p:nvPr>
        </p:nvPicPr>
        <p:blipFill>
          <a:blip r:embed="rId14"/>
          <a:stretch>
            <a:fillRect/>
          </a:stretch>
        </p:blipFill>
        <p:spPr>
          <a:xfrm rot="960000">
            <a:off x="4346575" y="5451475"/>
            <a:ext cx="802005" cy="802005"/>
          </a:xfrm>
          <a:prstGeom prst="rect">
            <a:avLst/>
          </a:prstGeom>
        </p:spPr>
      </p:pic>
      <p:sp>
        <p:nvSpPr>
          <p:cNvPr id="37" name="文本框 36"/>
          <p:cNvSpPr txBox="1"/>
          <p:nvPr>
            <p:custDataLst>
              <p:tags r:id="rId15"/>
            </p:custDataLst>
          </p:nvPr>
        </p:nvSpPr>
        <p:spPr>
          <a:xfrm>
            <a:off x="539750" y="567690"/>
            <a:ext cx="11516360" cy="1383665"/>
          </a:xfrm>
          <a:prstGeom prst="rect">
            <a:avLst/>
          </a:prstGeom>
          <a:noFill/>
          <a:ln w="9525">
            <a:noFill/>
          </a:ln>
        </p:spPr>
        <p:txBody>
          <a:bodyPr wrap="square">
            <a:spAutoFit/>
          </a:bodyPr>
          <a:lstStyle/>
          <a:p>
            <a:pPr indent="0"/>
            <a:r>
              <a:rPr lang="en-US" sz="2800" b="1">
                <a:solidFill>
                  <a:srgbClr val="000000"/>
                </a:solidFill>
                <a:latin typeface="Times New Roman" panose="02020603050405020304" charset="0"/>
                <a:ea typeface="宋体" panose="02010600030101010101" pitchFamily="2" charset="-122"/>
              </a:rPr>
              <a:t>        </a:t>
            </a:r>
            <a:r>
              <a:rPr lang="en-US" sz="2800" b="1">
                <a:latin typeface="Times New Roman" panose="02020603050405020304" charset="0"/>
                <a:ea typeface="宋体" panose="02010600030101010101" pitchFamily="2" charset="-122"/>
              </a:rPr>
              <a:t>____38____ It should give you a precise definition of each word, thus differentiating it from other words whose meanings are similar, but not identical. It will also usually show how the word is pronounced.</a:t>
            </a:r>
            <a:endParaRPr lang="en-US" sz="2800" b="1">
              <a:latin typeface="Times New Roman" panose="02020603050405020304" charset="0"/>
              <a:ea typeface="宋体" panose="02010600030101010101" pitchFamily="2" charset="-122"/>
            </a:endParaRPr>
          </a:p>
        </p:txBody>
      </p:sp>
      <p:sp>
        <p:nvSpPr>
          <p:cNvPr id="3" name="矩形 2"/>
          <p:cNvSpPr/>
          <p:nvPr>
            <p:custDataLst>
              <p:tags r:id="rId16"/>
            </p:custDataLst>
          </p:nvPr>
        </p:nvSpPr>
        <p:spPr>
          <a:xfrm>
            <a:off x="1242695" y="4424045"/>
            <a:ext cx="1499870" cy="401320"/>
          </a:xfrm>
          <a:prstGeom prst="rect">
            <a:avLst/>
          </a:prstGeom>
          <a:noFill/>
          <a:ln w="34925">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394460" y="4895850"/>
            <a:ext cx="981710" cy="460375"/>
          </a:xfrm>
          <a:prstGeom prst="rect">
            <a:avLst/>
          </a:prstGeom>
          <a:noFill/>
        </p:spPr>
        <p:txBody>
          <a:bodyPr wrap="square" rtlCol="0" anchor="t">
            <a:spAutoFit/>
          </a:bodyPr>
          <a:p>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复数</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4" name="文本框 3"/>
          <p:cNvSpPr txBox="1"/>
          <p:nvPr/>
        </p:nvSpPr>
        <p:spPr>
          <a:xfrm>
            <a:off x="2661285" y="4832985"/>
            <a:ext cx="3269615" cy="460375"/>
          </a:xfrm>
          <a:prstGeom prst="rect">
            <a:avLst/>
          </a:prstGeom>
          <a:noFill/>
        </p:spPr>
        <p:txBody>
          <a:bodyPr wrap="square" rtlCol="0" anchor="t">
            <a:spAutoFit/>
          </a:bodyPr>
          <a:p>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否定：语义逻辑相反</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5" name="矩形 4"/>
          <p:cNvSpPr/>
          <p:nvPr>
            <p:custDataLst>
              <p:tags r:id="rId17"/>
            </p:custDataLst>
          </p:nvPr>
        </p:nvSpPr>
        <p:spPr>
          <a:xfrm>
            <a:off x="2894330" y="4434840"/>
            <a:ext cx="1682115" cy="401320"/>
          </a:xfrm>
          <a:prstGeom prst="rect">
            <a:avLst/>
          </a:prstGeom>
          <a:noFill/>
          <a:ln w="34925">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4" name="图片 6" descr="logo横版 png"/>
          <p:cNvPicPr>
            <a:picLocks noChangeAspect="1"/>
          </p:cNvPicPr>
          <p:nvPr userDrawn="1"/>
        </p:nvPicPr>
        <p:blipFill>
          <a:blip r:embed="rId18"/>
          <a:stretch>
            <a:fillRect/>
          </a:stretch>
        </p:blipFill>
        <p:spPr>
          <a:xfrm>
            <a:off x="11477625" y="82550"/>
            <a:ext cx="608013" cy="642938"/>
          </a:xfrm>
          <a:prstGeom prst="rect">
            <a:avLst/>
          </a:prstGeom>
          <a:noFill/>
          <a:ln w="9525">
            <a:noFill/>
          </a:ln>
        </p:spPr>
      </p:pic>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blinds(horizontal)">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 to="" calcmode="lin" valueType="num">
                                      <p:cBhvr>
                                        <p:cTn id="16" dur="1" fill="hold"/>
                                        <p:tgtEl>
                                          <p:spTgt spid="28"/>
                                        </p:tgtEl>
                                      </p:cBhvr>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arn(inVertical)">
                                      <p:cBhvr>
                                        <p:cTn id="21" dur="500"/>
                                        <p:tgtEl>
                                          <p:spTgt spid="29"/>
                                        </p:tgtEl>
                                      </p:cBhvr>
                                    </p:animEffect>
                                  </p:childTnLst>
                                </p:cTn>
                              </p:par>
                              <p:par>
                                <p:cTn id="22" presetID="24"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 to="" calcmode="lin" valueType="num">
                                      <p:cBhvr>
                                        <p:cTn id="24" dur="1" fill="hold"/>
                                        <p:tgtEl>
                                          <p:spTgt spid="30"/>
                                        </p:tgtEl>
                                      </p:cBhvr>
                                    </p:anim>
                                  </p:childTnLst>
                                </p:cTn>
                              </p:par>
                              <p:par>
                                <p:cTn id="25" presetID="5" presetClass="entr" presetSubtype="10" fill="hold" grpId="0" nodeType="withEffect">
                                  <p:stCondLst>
                                    <p:cond delay="0"/>
                                  </p:stCondLst>
                                  <p:childTnLst>
                                    <p:set>
                                      <p:cBhvr>
                                        <p:cTn id="26" dur="1" fill="hold">
                                          <p:stCondLst>
                                            <p:cond delay="0"/>
                                          </p:stCondLst>
                                        </p:cTn>
                                        <p:tgtEl>
                                          <p:spTgt spid="31">
                                            <p:bg/>
                                          </p:spTgt>
                                        </p:tgtEl>
                                        <p:attrNameLst>
                                          <p:attrName>style.visibility</p:attrName>
                                        </p:attrNameLst>
                                      </p:cBhvr>
                                      <p:to>
                                        <p:strVal val="visible"/>
                                      </p:to>
                                    </p:set>
                                    <p:animEffect transition="in" filter="checkerboard(across)">
                                      <p:cBhvr>
                                        <p:cTn id="27" dur="500" fill="hold"/>
                                        <p:tgtEl>
                                          <p:spTgt spid="31">
                                            <p:bg/>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31">
                                            <p:txEl>
                                              <p:pRg st="0" end="0"/>
                                            </p:txEl>
                                          </p:spTgt>
                                        </p:tgtEl>
                                        <p:attrNameLst>
                                          <p:attrName>style.visibility</p:attrName>
                                        </p:attrNameLst>
                                      </p:cBhvr>
                                      <p:to>
                                        <p:strVal val="visible"/>
                                      </p:to>
                                    </p:set>
                                    <p:animEffect transition="in" filter="wipe(down)">
                                      <p:cBhvr>
                                        <p:cTn id="30" dur="500" fill="hold"/>
                                        <p:tgtEl>
                                          <p:spTgt spid="31">
                                            <p:txEl>
                                              <p:pRg st="0" end="0"/>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31">
                                            <p:txEl>
                                              <p:pRg st="1" end="1"/>
                                            </p:txEl>
                                          </p:spTgt>
                                        </p:tgtEl>
                                        <p:attrNameLst>
                                          <p:attrName>style.visibility</p:attrName>
                                        </p:attrNameLst>
                                      </p:cBhvr>
                                      <p:to>
                                        <p:strVal val="visible"/>
                                      </p:to>
                                    </p:set>
                                    <p:animEffect transition="in" filter="wipe(down)">
                                      <p:cBhvr>
                                        <p:cTn id="33" dur="500" fill="hold"/>
                                        <p:tgtEl>
                                          <p:spTgt spid="31">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inVertical)">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blinds(horizontal)">
                                      <p:cBhvr>
                                        <p:cTn id="48" dur="50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32">
                                            <p:txEl>
                                              <p:pRg st="0" end="0"/>
                                            </p:txEl>
                                          </p:spTgt>
                                        </p:tgtEl>
                                        <p:attrNameLst>
                                          <p:attrName>style.visibility</p:attrName>
                                        </p:attrNameLst>
                                      </p:cBhvr>
                                      <p:to>
                                        <p:strVal val="visible"/>
                                      </p:to>
                                    </p:set>
                                    <p:animEffect transition="in" filter="blinds(horizontal)">
                                      <p:cBhvr>
                                        <p:cTn id="53" dur="500"/>
                                        <p:tgtEl>
                                          <p:spTgt spid="32">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ppt_x"/>
                                          </p:val>
                                        </p:tav>
                                        <p:tav tm="100000">
                                          <p:val>
                                            <p:strVal val="#ppt_x"/>
                                          </p:val>
                                        </p:tav>
                                      </p:tavLst>
                                    </p:anim>
                                    <p:anim calcmode="lin" valueType="num">
                                      <p:cBhvr additive="base">
                                        <p:cTn id="59"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blinds(horizontal)">
                                      <p:cBhvr>
                                        <p:cTn id="64" dur="500"/>
                                        <p:tgtEl>
                                          <p:spTgt spid="3"/>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7"/>
                                        </p:tgtEl>
                                        <p:attrNameLst>
                                          <p:attrName>style.visibility</p:attrName>
                                        </p:attrNameLst>
                                      </p:cBhvr>
                                      <p:to>
                                        <p:strVal val="visible"/>
                                      </p:to>
                                    </p:set>
                                    <p:anim calcmode="lin" valueType="num">
                                      <p:cBhvr additive="base">
                                        <p:cTn id="69" dur="500" fill="hold"/>
                                        <p:tgtEl>
                                          <p:spTgt spid="7"/>
                                        </p:tgtEl>
                                        <p:attrNameLst>
                                          <p:attrName>ppt_x</p:attrName>
                                        </p:attrNameLst>
                                      </p:cBhvr>
                                      <p:tavLst>
                                        <p:tav tm="0">
                                          <p:val>
                                            <p:strVal val="#ppt_x"/>
                                          </p:val>
                                        </p:tav>
                                        <p:tav tm="100000">
                                          <p:val>
                                            <p:strVal val="#ppt_x"/>
                                          </p:val>
                                        </p:tav>
                                      </p:tavLst>
                                    </p:anim>
                                    <p:anim calcmode="lin" valueType="num">
                                      <p:cBhvr additive="base">
                                        <p:cTn id="7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blinds(horizontal)">
                                      <p:cBhvr>
                                        <p:cTn id="75" dur="500"/>
                                        <p:tgtEl>
                                          <p:spTgt spid="5"/>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fill="hold"/>
                                        <p:tgtEl>
                                          <p:spTgt spid="4"/>
                                        </p:tgtEl>
                                        <p:attrNameLst>
                                          <p:attrName>ppt_x</p:attrName>
                                        </p:attrNameLst>
                                      </p:cBhvr>
                                      <p:tavLst>
                                        <p:tav tm="0">
                                          <p:val>
                                            <p:strVal val="#ppt_x"/>
                                          </p:val>
                                        </p:tav>
                                        <p:tav tm="100000">
                                          <p:val>
                                            <p:strVal val="#ppt_x"/>
                                          </p:val>
                                        </p:tav>
                                      </p:tavLst>
                                    </p:anim>
                                    <p:anim calcmode="lin" valueType="num">
                                      <p:cBhvr additive="base">
                                        <p:cTn id="8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30" grpId="0" bldLvl="0" animBg="1"/>
      <p:bldP spid="31" grpId="0" animBg="1" build="p"/>
      <p:bldP spid="13" grpId="0" bldLvl="0" animBg="1"/>
      <p:bldP spid="12" grpId="0" bldLvl="0" animBg="1"/>
      <p:bldP spid="33" grpId="0" bldLvl="0" animBg="1"/>
      <p:bldP spid="34" grpId="0" bldLvl="0" animBg="1"/>
      <p:bldP spid="35" grpId="0" bldLvl="0" animBg="1"/>
      <p:bldP spid="3" grpId="0" bldLvl="0" animBg="1"/>
      <p:bldP spid="7" grpId="0"/>
      <p:bldP spid="4" grpId="0"/>
      <p:bldP spid="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19760" y="-44450"/>
            <a:ext cx="7606030" cy="1076325"/>
          </a:xfrm>
          <a:prstGeom prst="rect">
            <a:avLst/>
          </a:prstGeom>
          <a:noFill/>
        </p:spPr>
        <p:txBody>
          <a:bodyPr wrap="square" rtlCol="0" anchor="t">
            <a:spAutoFit/>
          </a:bodyPr>
          <a:lstStyle/>
          <a:p>
            <a:pPr algn="ctr"/>
            <a:endParaRPr lang="zh-CN" altLang="en-US" sz="3200" b="1">
              <a:solidFill>
                <a:schemeClr val="accent1">
                  <a:lumMod val="75000"/>
                </a:schemeClr>
              </a:solidFill>
              <a:latin typeface="Arial" panose="020B0604020202020204" pitchFamily="34" charset="0"/>
              <a:ea typeface="微软雅黑" panose="020B0503020204020204" charset="-122"/>
              <a:cs typeface="Arial" panose="020B0604020202020204" pitchFamily="34" charset="0"/>
            </a:endParaRPr>
          </a:p>
          <a:p>
            <a:pPr algn="ctr"/>
            <a:endPar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endParaRPr>
          </a:p>
        </p:txBody>
      </p:sp>
      <p:sp>
        <p:nvSpPr>
          <p:cNvPr id="103" name="文本框 102"/>
          <p:cNvSpPr txBox="1"/>
          <p:nvPr>
            <p:custDataLst>
              <p:tags r:id="rId2"/>
            </p:custDataLst>
          </p:nvPr>
        </p:nvSpPr>
        <p:spPr>
          <a:xfrm>
            <a:off x="548005" y="694055"/>
            <a:ext cx="11516360" cy="1814830"/>
          </a:xfrm>
          <a:prstGeom prst="rect">
            <a:avLst/>
          </a:prstGeom>
          <a:noFill/>
          <a:ln w="9525">
            <a:noFill/>
          </a:ln>
        </p:spPr>
        <p:txBody>
          <a:bodyPr wrap="square">
            <a:spAutoFit/>
          </a:bodyPr>
          <a:lstStyle/>
          <a:p>
            <a:pPr indent="0"/>
            <a:r>
              <a:rPr lang="en-US" sz="2800" b="1">
                <a:solidFill>
                  <a:srgbClr val="000000"/>
                </a:solidFill>
                <a:latin typeface="Times New Roman" panose="02020603050405020304" charset="0"/>
                <a:ea typeface="宋体" panose="02010600030101010101" pitchFamily="2" charset="-122"/>
              </a:rPr>
              <a:t>         </a:t>
            </a:r>
            <a:r>
              <a:rPr lang="en-US" sz="2800" b="1">
                <a:latin typeface="Times New Roman" panose="02020603050405020304" charset="0"/>
                <a:ea typeface="宋体" panose="02010600030101010101" pitchFamily="2" charset="-122"/>
              </a:rPr>
              <a:t>Not all great writers are great spellers. If you want to be published, it's vital to submit a </a:t>
            </a:r>
            <a:r>
              <a:rPr lang="en-US" sz="2800" b="1">
                <a:solidFill>
                  <a:schemeClr val="tx1"/>
                </a:solidFill>
                <a:latin typeface="Times New Roman" panose="02020603050405020304" charset="0"/>
                <a:ea typeface="宋体" panose="02010600030101010101" pitchFamily="2" charset="-122"/>
              </a:rPr>
              <a:t>perfect, professionally</a:t>
            </a:r>
            <a:r>
              <a:rPr lang="en-US" sz="2800" b="1">
                <a:solidFill>
                  <a:schemeClr val="accent6"/>
                </a:solidFill>
                <a:latin typeface="Times New Roman" panose="02020603050405020304" charset="0"/>
                <a:ea typeface="宋体" panose="02010600030101010101" pitchFamily="2" charset="-122"/>
              </a:rPr>
              <a:t> </a:t>
            </a:r>
            <a:r>
              <a:rPr lang="en-US" sz="2800" b="1">
                <a:latin typeface="Times New Roman" panose="02020603050405020304" charset="0"/>
                <a:ea typeface="宋体" panose="02010600030101010101" pitchFamily="2" charset="-122"/>
              </a:rPr>
              <a:t>presented manuscript (原稿). ____36____ No editor is likely to tolerate a writer who does not take the trouble to spell words correctly.</a:t>
            </a:r>
            <a:r>
              <a:rPr lang="en-US" sz="2800" b="1">
                <a:solidFill>
                  <a:srgbClr val="FF0000"/>
                </a:solidFill>
                <a:latin typeface="Times New Roman" panose="02020603050405020304" charset="0"/>
                <a:ea typeface="宋体" panose="02010600030101010101" pitchFamily="2" charset="-122"/>
              </a:rPr>
              <a:t>            </a:t>
            </a:r>
            <a:r>
              <a:rPr lang="en-US" sz="2800" b="0">
                <a:solidFill>
                  <a:srgbClr val="FF0000"/>
                </a:solidFill>
                <a:latin typeface="Times New Roman" panose="02020603050405020304" charset="0"/>
                <a:ea typeface="宋体" panose="02010600030101010101" pitchFamily="2" charset="-122"/>
              </a:rPr>
              <a:t>        </a:t>
            </a:r>
            <a:r>
              <a:rPr lang="en-US" sz="2800" b="0">
                <a:solidFill>
                  <a:srgbClr val="000000"/>
                </a:solidFill>
                <a:latin typeface="Times New Roman" panose="02020603050405020304" charset="0"/>
                <a:ea typeface="宋体" panose="02010600030101010101" pitchFamily="2" charset="-122"/>
              </a:rPr>
              <a:t>      </a:t>
            </a:r>
            <a:r>
              <a:rPr lang="en-US" sz="2800" b="0">
                <a:solidFill>
                  <a:schemeClr val="accent6"/>
                </a:solidFill>
                <a:latin typeface="Times New Roman" panose="02020603050405020304" charset="0"/>
                <a:ea typeface="宋体" panose="02010600030101010101" pitchFamily="2" charset="-122"/>
              </a:rPr>
              <a:t> </a:t>
            </a:r>
            <a:endParaRPr lang="zh-CN" altLang="en-US" sz="2800"/>
          </a:p>
        </p:txBody>
      </p:sp>
      <p:sp>
        <p:nvSpPr>
          <p:cNvPr id="7" name="Oval 10"/>
          <p:cNvSpPr/>
          <p:nvPr>
            <p:custDataLst>
              <p:tags r:id="rId3"/>
            </p:custDataLst>
          </p:nvPr>
        </p:nvSpPr>
        <p:spPr>
          <a:xfrm>
            <a:off x="5999480" y="694055"/>
            <a:ext cx="1266190" cy="507365"/>
          </a:xfrm>
          <a:prstGeom prst="ellipse">
            <a:avLst/>
          </a:prstGeom>
          <a:noFill/>
          <a:ln w="38100" cap="flat" cmpd="sng">
            <a:solidFill>
              <a:srgbClr val="0070C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8" name="Oval 10"/>
          <p:cNvSpPr/>
          <p:nvPr>
            <p:custDataLst>
              <p:tags r:id="rId4"/>
            </p:custDataLst>
          </p:nvPr>
        </p:nvSpPr>
        <p:spPr>
          <a:xfrm>
            <a:off x="2144395" y="1991995"/>
            <a:ext cx="3424555" cy="507365"/>
          </a:xfrm>
          <a:prstGeom prst="ellipse">
            <a:avLst/>
          </a:prstGeom>
          <a:noFill/>
          <a:ln w="38100" cap="flat" cmpd="sng">
            <a:solidFill>
              <a:srgbClr val="0070C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1" name="矩形 10"/>
          <p:cNvSpPr/>
          <p:nvPr>
            <p:custDataLst>
              <p:tags r:id="rId5"/>
            </p:custDataLst>
          </p:nvPr>
        </p:nvSpPr>
        <p:spPr>
          <a:xfrm>
            <a:off x="3418205" y="1206500"/>
            <a:ext cx="7151370" cy="451485"/>
          </a:xfrm>
          <a:prstGeom prst="rect">
            <a:avLst/>
          </a:prstGeom>
          <a:noFill/>
          <a:ln w="34925">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custDataLst>
              <p:tags r:id="rId6"/>
            </p:custDataLst>
          </p:nvPr>
        </p:nvSpPr>
        <p:spPr>
          <a:xfrm>
            <a:off x="1387475" y="1562735"/>
            <a:ext cx="405130" cy="429895"/>
          </a:xfrm>
          <a:prstGeom prst="rect">
            <a:avLst/>
          </a:prstGeom>
          <a:solidFill>
            <a:srgbClr val="FFFF00"/>
          </a:solidFill>
        </p:spPr>
        <p:txBody>
          <a:bodyPr wrap="square" rtlCol="0">
            <a:noAutofit/>
          </a:bodyPr>
          <a:lstStyle/>
          <a:p>
            <a:r>
              <a:rPr lang="en-US" altLang="zh-CN" sz="2800" b="1">
                <a:solidFill>
                  <a:srgbClr val="FF0000"/>
                </a:solidFill>
              </a:rPr>
              <a:t>F</a:t>
            </a:r>
            <a:endParaRPr lang="en-US" altLang="zh-CN" sz="2800" b="1">
              <a:solidFill>
                <a:srgbClr val="FF0000"/>
              </a:solidFill>
            </a:endParaRPr>
          </a:p>
        </p:txBody>
      </p:sp>
      <p:sp>
        <p:nvSpPr>
          <p:cNvPr id="17" name="文本框 16"/>
          <p:cNvSpPr txBox="1"/>
          <p:nvPr>
            <p:custDataLst>
              <p:tags r:id="rId7"/>
            </p:custDataLst>
          </p:nvPr>
        </p:nvSpPr>
        <p:spPr>
          <a:xfrm>
            <a:off x="1726565" y="3553460"/>
            <a:ext cx="2155825" cy="583565"/>
          </a:xfrm>
          <a:prstGeom prst="rect">
            <a:avLst/>
          </a:prstGeom>
          <a:noFill/>
        </p:spPr>
        <p:txBody>
          <a:bodyPr wrap="square" rtlCol="0">
            <a:spAutoFit/>
          </a:bodyPr>
          <a:lstStyle/>
          <a:p>
            <a:r>
              <a:rPr lang="zh-CN" altLang="en-US" sz="3200" b="1">
                <a:highlight>
                  <a:srgbClr val="FFFF00"/>
                </a:highlight>
              </a:rPr>
              <a:t>解释关系</a:t>
            </a:r>
            <a:endParaRPr lang="zh-CN" altLang="en-US" sz="3200" b="1">
              <a:highlight>
                <a:srgbClr val="FFFF00"/>
              </a:highlight>
            </a:endParaRPr>
          </a:p>
        </p:txBody>
      </p:sp>
      <p:sp>
        <p:nvSpPr>
          <p:cNvPr id="27" name="文本框 26"/>
          <p:cNvSpPr txBox="1"/>
          <p:nvPr>
            <p:custDataLst>
              <p:tags r:id="rId8"/>
            </p:custDataLst>
          </p:nvPr>
        </p:nvSpPr>
        <p:spPr>
          <a:xfrm>
            <a:off x="638810" y="4217035"/>
            <a:ext cx="9816465" cy="2394585"/>
          </a:xfrm>
          <a:prstGeom prst="rect">
            <a:avLst/>
          </a:prstGeom>
          <a:solidFill>
            <a:schemeClr val="bg1"/>
          </a:solidFill>
          <a:ln w="9525">
            <a:solidFill>
              <a:srgbClr val="FF0000"/>
            </a:solidFill>
          </a:ln>
        </p:spPr>
        <p:txBody>
          <a:bodyPr wrap="square">
            <a:noAutofit/>
          </a:bodyPr>
          <a:lstStyle/>
          <a:p>
            <a:pPr indent="0"/>
            <a:r>
              <a:rPr lang="en-US" altLang="en-US" sz="2800" b="1">
                <a:solidFill>
                  <a:srgbClr val="000000"/>
                </a:solidFill>
                <a:latin typeface="Times New Roman" panose="02020603050405020304" charset="0"/>
                <a:ea typeface="宋体" panose="02010600030101010101" pitchFamily="2" charset="-122"/>
              </a:rPr>
              <a:t>A. I don't often use this dictionary.</a:t>
            </a:r>
            <a:endParaRPr lang="en-US" altLang="en-US" sz="2800" b="1">
              <a:solidFill>
                <a:srgbClr val="000000"/>
              </a:solidFill>
              <a:latin typeface="Times New Roman" panose="02020603050405020304" charset="0"/>
              <a:ea typeface="宋体" panose="02010600030101010101" pitchFamily="2" charset="-122"/>
            </a:endParaRPr>
          </a:p>
          <a:p>
            <a:pPr indent="0"/>
            <a:r>
              <a:rPr lang="en-US" altLang="en-US" sz="2800" b="1">
                <a:solidFill>
                  <a:srgbClr val="000000"/>
                </a:solidFill>
                <a:latin typeface="Times New Roman" panose="02020603050405020304" charset="0"/>
                <a:ea typeface="宋体" panose="02010600030101010101" pitchFamily="2" charset="-122"/>
              </a:rPr>
              <a:t>B. It takes no account of the context.</a:t>
            </a:r>
            <a:endParaRPr lang="en-US" altLang="en-US" sz="2800" b="1">
              <a:solidFill>
                <a:srgbClr val="000000"/>
              </a:solidFill>
              <a:latin typeface="Times New Roman" panose="02020603050405020304" charset="0"/>
              <a:ea typeface="宋体" panose="02010600030101010101" pitchFamily="2" charset="-122"/>
            </a:endParaRPr>
          </a:p>
          <a:p>
            <a:pPr indent="0"/>
            <a:r>
              <a:rPr lang="en-US" altLang="zh-CN" sz="2800" b="1">
                <a:solidFill>
                  <a:srgbClr val="000000"/>
                </a:solidFill>
                <a:latin typeface="Times New Roman" panose="02020603050405020304" charset="0"/>
                <a:ea typeface="宋体" panose="02010600030101010101" pitchFamily="2" charset="-122"/>
              </a:rPr>
              <a:t>C. But I still don't want to replace them.</a:t>
            </a:r>
            <a:endParaRPr lang="en-US" altLang="en-US" sz="2800" b="1">
              <a:solidFill>
                <a:srgbClr val="000000"/>
              </a:solidFill>
              <a:latin typeface="Times New Roman" panose="02020603050405020304" charset="0"/>
              <a:ea typeface="宋体" panose="02010600030101010101" pitchFamily="2" charset="-122"/>
            </a:endParaRPr>
          </a:p>
          <a:p>
            <a:pPr indent="0"/>
            <a:r>
              <a:rPr lang="en-US" altLang="en-US" sz="2800" b="1">
                <a:solidFill>
                  <a:srgbClr val="000000"/>
                </a:solidFill>
                <a:latin typeface="Times New Roman" panose="02020603050405020304" charset="0"/>
                <a:ea typeface="宋体" panose="02010600030101010101" pitchFamily="2" charset="-122"/>
              </a:rPr>
              <a:t>D. But a dictionary can be a pleasure to read.</a:t>
            </a:r>
            <a:endParaRPr lang="en-US" altLang="en-US" sz="2800" b="1">
              <a:solidFill>
                <a:srgbClr val="000000"/>
              </a:solidFill>
              <a:latin typeface="Times New Roman" panose="02020603050405020304" charset="0"/>
              <a:ea typeface="宋体" panose="02010600030101010101" pitchFamily="2" charset="-122"/>
            </a:endParaRPr>
          </a:p>
          <a:p>
            <a:pPr indent="0"/>
            <a:r>
              <a:rPr lang="en-US" altLang="en-US" sz="2800" b="1">
                <a:solidFill>
                  <a:srgbClr val="000000"/>
                </a:solidFill>
                <a:latin typeface="Times New Roman" panose="02020603050405020304" charset="0"/>
                <a:ea typeface="宋体" panose="02010600030101010101" pitchFamily="2" charset="-122"/>
              </a:rPr>
              <a:t>F. That means good grammar and no spelling mistakes.</a:t>
            </a:r>
            <a:endParaRPr lang="en-US" altLang="en-US" sz="2800" b="1">
              <a:solidFill>
                <a:srgbClr val="000000"/>
              </a:solidFill>
              <a:latin typeface="Times New Roman" panose="02020603050405020304" charset="0"/>
              <a:ea typeface="宋体" panose="02010600030101010101" pitchFamily="2" charset="-122"/>
            </a:endParaRPr>
          </a:p>
          <a:p>
            <a:pPr indent="0"/>
            <a:endParaRPr lang="en-US" altLang="en-US" sz="2800" b="1">
              <a:solidFill>
                <a:srgbClr val="000000"/>
              </a:solidFill>
              <a:latin typeface="Times New Roman" panose="02020603050405020304" charset="0"/>
              <a:ea typeface="宋体" panose="02010600030101010101" pitchFamily="2" charset="-122"/>
            </a:endParaRPr>
          </a:p>
        </p:txBody>
      </p:sp>
      <p:sp>
        <p:nvSpPr>
          <p:cNvPr id="28" name="Oval 10"/>
          <p:cNvSpPr/>
          <p:nvPr>
            <p:custDataLst>
              <p:tags r:id="rId9"/>
            </p:custDataLst>
          </p:nvPr>
        </p:nvSpPr>
        <p:spPr>
          <a:xfrm>
            <a:off x="3644265" y="4234180"/>
            <a:ext cx="756285" cy="50736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29" name="Oval 10"/>
          <p:cNvSpPr/>
          <p:nvPr>
            <p:custDataLst>
              <p:tags r:id="rId10"/>
            </p:custDataLst>
          </p:nvPr>
        </p:nvSpPr>
        <p:spPr>
          <a:xfrm>
            <a:off x="1033780" y="4741545"/>
            <a:ext cx="443865" cy="37338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30" name="Oval 10"/>
          <p:cNvSpPr/>
          <p:nvPr>
            <p:custDataLst>
              <p:tags r:id="rId11"/>
            </p:custDataLst>
          </p:nvPr>
        </p:nvSpPr>
        <p:spPr>
          <a:xfrm>
            <a:off x="1033780" y="5974715"/>
            <a:ext cx="1791335" cy="42989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cxnSp>
        <p:nvCxnSpPr>
          <p:cNvPr id="31" name="直接连接符 30"/>
          <p:cNvCxnSpPr/>
          <p:nvPr>
            <p:custDataLst>
              <p:tags r:id="rId12"/>
            </p:custDataLst>
          </p:nvPr>
        </p:nvCxnSpPr>
        <p:spPr>
          <a:xfrm>
            <a:off x="1080135" y="4683125"/>
            <a:ext cx="35369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endCxn id="30" idx="7"/>
          </p:cNvCxnSpPr>
          <p:nvPr>
            <p:custDataLst>
              <p:tags r:id="rId13"/>
            </p:custDataLst>
          </p:nvPr>
        </p:nvCxnSpPr>
        <p:spPr>
          <a:xfrm flipH="1">
            <a:off x="2562860" y="2113915"/>
            <a:ext cx="4612005" cy="3923665"/>
          </a:xfrm>
          <a:prstGeom prst="straightConnector1">
            <a:avLst/>
          </a:prstGeom>
          <a:ln w="57150">
            <a:solidFill>
              <a:srgbClr val="FF0000"/>
            </a:solidFill>
            <a:headEnd type="arrow"/>
            <a:tailEnd type="arrow"/>
          </a:ln>
        </p:spPr>
        <p:style>
          <a:lnRef idx="2">
            <a:schemeClr val="accent1"/>
          </a:lnRef>
          <a:fillRef idx="0">
            <a:srgbClr val="FFFFFF"/>
          </a:fillRef>
          <a:effectRef idx="0">
            <a:srgbClr val="FFFFFF"/>
          </a:effectRef>
          <a:fontRef idx="minor">
            <a:schemeClr val="tx1"/>
          </a:fontRef>
        </p:style>
      </p:cxnSp>
      <p:sp>
        <p:nvSpPr>
          <p:cNvPr id="32" name="Oval 10"/>
          <p:cNvSpPr/>
          <p:nvPr>
            <p:custDataLst>
              <p:tags r:id="rId14"/>
            </p:custDataLst>
          </p:nvPr>
        </p:nvSpPr>
        <p:spPr>
          <a:xfrm>
            <a:off x="5704205" y="5918835"/>
            <a:ext cx="4231640" cy="507365"/>
          </a:xfrm>
          <a:prstGeom prst="ellipse">
            <a:avLst/>
          </a:prstGeom>
          <a:noFill/>
          <a:ln w="38100" cap="flat" cmpd="sng">
            <a:solidFill>
              <a:srgbClr val="0070C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cxnSp>
        <p:nvCxnSpPr>
          <p:cNvPr id="15" name="直接箭头连接符 14"/>
          <p:cNvCxnSpPr/>
          <p:nvPr>
            <p:custDataLst>
              <p:tags r:id="rId15"/>
            </p:custDataLst>
          </p:nvPr>
        </p:nvCxnSpPr>
        <p:spPr>
          <a:xfrm flipH="1" flipV="1">
            <a:off x="6657340" y="967105"/>
            <a:ext cx="1020445" cy="4916805"/>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custDataLst>
              <p:tags r:id="rId16"/>
            </p:custDataLst>
          </p:nvPr>
        </p:nvCxnSpPr>
        <p:spPr>
          <a:xfrm flipH="1" flipV="1">
            <a:off x="5009515" y="2258695"/>
            <a:ext cx="2616200" cy="3573145"/>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8434" name="Rectangle 3"/>
          <p:cNvSpPr>
            <a:spLocks noGrp="1"/>
          </p:cNvSpPr>
          <p:nvPr>
            <p:ph idx="1"/>
            <p:custDataLst>
              <p:tags r:id="rId17"/>
            </p:custDataLst>
          </p:nvPr>
        </p:nvSpPr>
        <p:spPr>
          <a:xfrm>
            <a:off x="7192645" y="3439160"/>
            <a:ext cx="3261995" cy="697865"/>
          </a:xfrm>
          <a:prstGeom prst="rect">
            <a:avLst/>
          </a:prstGeom>
          <a:solidFill>
            <a:schemeClr val="accent1"/>
          </a:solidFill>
          <a:ln>
            <a:noFill/>
            <a:miter lim="800000"/>
          </a:ln>
        </p:spPr>
        <p:txBody>
          <a:bodyPr vert="horz" wrap="square" lIns="91440" tIns="45720" rIns="91440" bIns="45720" anchor="ctr" anchorCtr="0"/>
          <a:lstStyle>
            <a:lvl1pPr marL="342900" indent="-342900" algn="l" defTabSz="914400" rtl="0" eaLnBrk="0" fontAlgn="base" hangingPunct="0">
              <a:lnSpc>
                <a:spcPct val="100000"/>
              </a:lnSpc>
              <a:spcBef>
                <a:spcPct val="20000"/>
              </a:spcBef>
              <a:spcAft>
                <a:spcPct val="0"/>
              </a:spcAft>
              <a:buClr>
                <a:schemeClr val="bg2"/>
              </a:buClr>
              <a:buSzPct val="75000"/>
              <a:buFont typeface="Wingdings" panose="05000000000000000000" pitchFamily="2" charset="2"/>
              <a:buChar char="n"/>
              <a:defRPr lang="zh-CN" altLang="en-US" sz="320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0000"/>
              <a:buFont typeface="Wingdings" panose="05000000000000000000" pitchFamily="2" charset="2"/>
              <a:buChar char="¨"/>
              <a:defRPr lang="zh-CN" altLang="en-US" sz="280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bg2"/>
              </a:buClr>
              <a:buSzPct val="65000"/>
              <a:buFont typeface="Wingdings" panose="05000000000000000000" pitchFamily="2" charset="2"/>
              <a:buChar char="n"/>
              <a:defRPr lang="zh-CN" altLang="en-US" sz="240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70000"/>
              <a:buFont typeface="Wingdings" panose="05000000000000000000" pitchFamily="2" charset="2"/>
              <a:buChar char="¨"/>
              <a:defRPr lang="zh-CN" altLang="en-US" sz="200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bg2"/>
              </a:buClr>
              <a:buSzPct val="70000"/>
              <a:buFont typeface="Wingdings" panose="05000000000000000000" pitchFamily="2" charset="2"/>
              <a:buChar char="§"/>
              <a:defRPr lang="zh-CN" altLang="en-US"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9pPr>
          </a:lstStyle>
          <a:p>
            <a:pPr lvl="0" algn="ctr" eaLnBrk="1" hangingPunct="1">
              <a:buNone/>
            </a:pPr>
            <a:r>
              <a:rPr b="1">
                <a:latin typeface="华文楷体" panose="02010600040101010101" charset="-122"/>
                <a:ea typeface="华文楷体" panose="02010600040101010101" charset="-122"/>
                <a:cs typeface="华文楷体" panose="02010600040101010101" charset="-122"/>
              </a:rPr>
              <a:t>词汇复现</a:t>
            </a:r>
            <a:endParaRPr b="1">
              <a:latin typeface="华文楷体" panose="02010600040101010101" charset="-122"/>
              <a:ea typeface="华文楷体" panose="02010600040101010101" charset="-122"/>
              <a:cs typeface="华文楷体" panose="02010600040101010101" charset="-122"/>
            </a:endParaRPr>
          </a:p>
        </p:txBody>
      </p:sp>
      <p:cxnSp>
        <p:nvCxnSpPr>
          <p:cNvPr id="33" name="直接连接符 32"/>
          <p:cNvCxnSpPr/>
          <p:nvPr>
            <p:custDataLst>
              <p:tags r:id="rId18"/>
            </p:custDataLst>
          </p:nvPr>
        </p:nvCxnSpPr>
        <p:spPr>
          <a:xfrm>
            <a:off x="1161415" y="5880100"/>
            <a:ext cx="565150" cy="3048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Oval 10"/>
          <p:cNvSpPr/>
          <p:nvPr>
            <p:custDataLst>
              <p:tags r:id="rId19"/>
            </p:custDataLst>
          </p:nvPr>
        </p:nvSpPr>
        <p:spPr>
          <a:xfrm>
            <a:off x="5895975" y="5114925"/>
            <a:ext cx="1001395" cy="50736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3" name="文本框 2"/>
          <p:cNvSpPr txBox="1"/>
          <p:nvPr>
            <p:custDataLst>
              <p:tags r:id="rId20"/>
            </p:custDataLst>
          </p:nvPr>
        </p:nvSpPr>
        <p:spPr>
          <a:xfrm>
            <a:off x="121920" y="-7620"/>
            <a:ext cx="6146165" cy="583565"/>
          </a:xfrm>
          <a:prstGeom prst="rect">
            <a:avLst/>
          </a:prstGeom>
          <a:noFill/>
        </p:spPr>
        <p:txBody>
          <a:bodyPr wrap="square" rtlCol="0" anchor="t">
            <a:spAutoFit/>
          </a:bodyPr>
          <a:lstStyle/>
          <a:p>
            <a:pPr algn="ct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看位置-找线索-</a:t>
            </a:r>
            <a:r>
              <a:rPr lang="zh-CN" altLang="en-US" sz="3200" b="1">
                <a:ln w="13462">
                  <a:solidFill>
                    <a:schemeClr val="bg1"/>
                  </a:solidFill>
                  <a:prstDash val="solid"/>
                </a:ln>
                <a:solidFill>
                  <a:srgbClr val="FF0000"/>
                </a:solidFill>
                <a:effectLst>
                  <a:outerShdw dist="38100" dir="2700000" algn="bl" rotWithShape="0">
                    <a:schemeClr val="accent5"/>
                  </a:outerShdw>
                </a:effectLst>
                <a:sym typeface="+mn-ea"/>
              </a:rPr>
              <a:t>推逻辑</a:t>
            </a: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-对选项</a:t>
            </a:r>
            <a:endPar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endParaRPr>
          </a:p>
        </p:txBody>
      </p:sp>
      <p:sp>
        <p:nvSpPr>
          <p:cNvPr id="5" name="矩形 4"/>
          <p:cNvSpPr/>
          <p:nvPr>
            <p:custDataLst>
              <p:tags r:id="rId21"/>
            </p:custDataLst>
          </p:nvPr>
        </p:nvSpPr>
        <p:spPr>
          <a:xfrm>
            <a:off x="2433955" y="1562735"/>
            <a:ext cx="5763260" cy="451485"/>
          </a:xfrm>
          <a:prstGeom prst="rect">
            <a:avLst/>
          </a:prstGeom>
          <a:noFill/>
          <a:ln w="34925">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801610" y="4217035"/>
            <a:ext cx="1501140" cy="460375"/>
          </a:xfrm>
          <a:prstGeom prst="rect">
            <a:avLst/>
          </a:prstGeom>
          <a:noFill/>
        </p:spPr>
        <p:txBody>
          <a:bodyPr wrap="square" rtlCol="0" anchor="t">
            <a:spAutoFit/>
          </a:bodyPr>
          <a:p>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强行指代</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9" name="文本框 8"/>
          <p:cNvSpPr txBox="1"/>
          <p:nvPr/>
        </p:nvSpPr>
        <p:spPr>
          <a:xfrm>
            <a:off x="7801610" y="4564380"/>
            <a:ext cx="2975610" cy="460375"/>
          </a:xfrm>
          <a:prstGeom prst="rect">
            <a:avLst/>
          </a:prstGeom>
          <a:noFill/>
        </p:spPr>
        <p:txBody>
          <a:bodyPr wrap="square" rtlCol="0" anchor="t">
            <a:spAutoFit/>
          </a:bodyPr>
          <a:p>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强行指代</a:t>
            </a:r>
            <a:r>
              <a:rPr lang="en-US" altLang="zh-CN" sz="2400" b="1">
                <a:solidFill>
                  <a:srgbClr val="FF0000"/>
                </a:solidFill>
                <a:latin typeface="Times New Roman" panose="02020603050405020304" charset="0"/>
                <a:ea typeface="楷体" panose="02010609060101010101" charset="-122"/>
                <a:cs typeface="Times New Roman" panose="02020603050405020304" charset="0"/>
                <a:sym typeface="+mn-ea"/>
              </a:rPr>
              <a:t>+</a:t>
            </a: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态度矛盾</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10" name="文本框 9"/>
          <p:cNvSpPr txBox="1"/>
          <p:nvPr/>
        </p:nvSpPr>
        <p:spPr>
          <a:xfrm>
            <a:off x="7801610" y="5024755"/>
            <a:ext cx="3057525" cy="460375"/>
          </a:xfrm>
          <a:prstGeom prst="rect">
            <a:avLst/>
          </a:prstGeom>
          <a:noFill/>
        </p:spPr>
        <p:txBody>
          <a:bodyPr wrap="square" rtlCol="0" anchor="t">
            <a:spAutoFit/>
          </a:bodyPr>
          <a:p>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乱用转折</a:t>
            </a:r>
            <a:r>
              <a:rPr lang="en-US" altLang="zh-CN" sz="2400" b="1">
                <a:solidFill>
                  <a:srgbClr val="FF0000"/>
                </a:solidFill>
                <a:latin typeface="Times New Roman" panose="02020603050405020304" charset="0"/>
                <a:ea typeface="楷体" panose="02010609060101010101" charset="-122"/>
                <a:cs typeface="Times New Roman" panose="02020603050405020304" charset="0"/>
                <a:sym typeface="+mn-ea"/>
              </a:rPr>
              <a:t>+</a:t>
            </a: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强行指代</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12" name="文本框 11"/>
          <p:cNvSpPr txBox="1"/>
          <p:nvPr/>
        </p:nvSpPr>
        <p:spPr>
          <a:xfrm>
            <a:off x="7801610" y="5516880"/>
            <a:ext cx="3057525" cy="460375"/>
          </a:xfrm>
          <a:prstGeom prst="rect">
            <a:avLst/>
          </a:prstGeom>
          <a:noFill/>
        </p:spPr>
        <p:txBody>
          <a:bodyPr wrap="square" rtlCol="0" anchor="t">
            <a:spAutoFit/>
          </a:bodyPr>
          <a:p>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乱用转折</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pic>
        <p:nvPicPr>
          <p:cNvPr id="5124" name="图片 6" descr="logo横版 png"/>
          <p:cNvPicPr>
            <a:picLocks noChangeAspect="1"/>
          </p:cNvPicPr>
          <p:nvPr userDrawn="1"/>
        </p:nvPicPr>
        <p:blipFill>
          <a:blip r:embed="rId22"/>
          <a:stretch>
            <a:fillRect/>
          </a:stretch>
        </p:blipFill>
        <p:spPr>
          <a:xfrm>
            <a:off x="11477625" y="82550"/>
            <a:ext cx="608013" cy="642938"/>
          </a:xfrm>
          <a:prstGeom prst="rect">
            <a:avLst/>
          </a:prstGeom>
          <a:noFill/>
          <a:ln w="9525">
            <a:noFill/>
          </a:ln>
        </p:spPr>
      </p:pic>
    </p:spTree>
    <p:custDataLst>
      <p:tags r:id="rId2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animEffect transition="in" filter="blinds(horizontal)">
                                      <p:cBhvr>
                                        <p:cTn id="22" dur="500"/>
                                        <p:tgtEl>
                                          <p:spTgt spid="1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to="" calcmode="lin" valueType="num">
                                      <p:cBhvr>
                                        <p:cTn id="33" dur="1" fill="hold"/>
                                        <p:tgtEl>
                                          <p:spTgt spid="7"/>
                                        </p:tgtEl>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to="" calcmode="lin" valueType="num">
                                      <p:cBhvr>
                                        <p:cTn id="38" dur="1" fill="hold"/>
                                        <p:tgtEl>
                                          <p:spTgt spid="8"/>
                                        </p:tgtEl>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 to="" calcmode="lin" valueType="num">
                                      <p:cBhvr>
                                        <p:cTn id="43" dur="1" fill="hold"/>
                                        <p:tgtEl>
                                          <p:spTgt spid="32"/>
                                        </p:tgtEl>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 to="" calcmode="lin" valueType="num">
                                      <p:cBhvr>
                                        <p:cTn id="48" dur="1" fill="hold"/>
                                        <p:tgtEl>
                                          <p:spTgt spid="13"/>
                                        </p:tgtEl>
                                      </p:cBhvr>
                                    </p:anim>
                                  </p:childTnLst>
                                </p:cTn>
                              </p:par>
                              <p:par>
                                <p:cTn id="49" presetID="24" presetClass="entr" presetSubtype="0"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 to="" calcmode="lin" valueType="num">
                                      <p:cBhvr>
                                        <p:cTn id="51" dur="1" fill="hold"/>
                                        <p:tgtEl>
                                          <p:spTgt spid="15"/>
                                        </p:tgtEl>
                                      </p:cBhvr>
                                    </p:anim>
                                  </p:childTnLst>
                                </p:cTn>
                              </p:par>
                              <p:par>
                                <p:cTn id="52" presetID="5" presetClass="entr" presetSubtype="10" fill="hold" grpId="0" nodeType="withEffect">
                                  <p:stCondLst>
                                    <p:cond delay="0"/>
                                  </p:stCondLst>
                                  <p:childTnLst>
                                    <p:set>
                                      <p:cBhvr>
                                        <p:cTn id="53" dur="1" fill="hold">
                                          <p:stCondLst>
                                            <p:cond delay="0"/>
                                          </p:stCondLst>
                                        </p:cTn>
                                        <p:tgtEl>
                                          <p:spTgt spid="18434">
                                            <p:bg/>
                                          </p:spTgt>
                                        </p:tgtEl>
                                        <p:attrNameLst>
                                          <p:attrName>style.visibility</p:attrName>
                                        </p:attrNameLst>
                                      </p:cBhvr>
                                      <p:to>
                                        <p:strVal val="visible"/>
                                      </p:to>
                                    </p:set>
                                    <p:animEffect transition="in" filter="checkerboard(across)">
                                      <p:cBhvr>
                                        <p:cTn id="54" dur="500" fill="hold"/>
                                        <p:tgtEl>
                                          <p:spTgt spid="18434">
                                            <p:bg/>
                                          </p:spTgt>
                                        </p:tgtEl>
                                      </p:cBhvr>
                                    </p:animEffect>
                                  </p:childTnLst>
                                </p:cTn>
                              </p:par>
                              <p:par>
                                <p:cTn id="55" presetID="22" presetClass="entr" presetSubtype="4" fill="hold" nodeType="withEffect">
                                  <p:stCondLst>
                                    <p:cond delay="0"/>
                                  </p:stCondLst>
                                  <p:childTnLst>
                                    <p:set>
                                      <p:cBhvr>
                                        <p:cTn id="56" dur="1" fill="hold">
                                          <p:stCondLst>
                                            <p:cond delay="0"/>
                                          </p:stCondLst>
                                        </p:cTn>
                                        <p:tgtEl>
                                          <p:spTgt spid="18434">
                                            <p:txEl>
                                              <p:pRg st="0" end="0"/>
                                            </p:txEl>
                                          </p:spTgt>
                                        </p:tgtEl>
                                        <p:attrNameLst>
                                          <p:attrName>style.visibility</p:attrName>
                                        </p:attrNameLst>
                                      </p:cBhvr>
                                      <p:to>
                                        <p:strVal val="visible"/>
                                      </p:to>
                                    </p:set>
                                    <p:animEffect transition="in" filter="wipe(down)">
                                      <p:cBhvr>
                                        <p:cTn id="57" dur="500" fill="hold"/>
                                        <p:tgtEl>
                                          <p:spTgt spid="18434">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additive="base">
                                        <p:cTn id="62" dur="500" fill="hold"/>
                                        <p:tgtEl>
                                          <p:spTgt spid="6"/>
                                        </p:tgtEl>
                                        <p:attrNameLst>
                                          <p:attrName>ppt_x</p:attrName>
                                        </p:attrNameLst>
                                      </p:cBhvr>
                                      <p:tavLst>
                                        <p:tav tm="0">
                                          <p:val>
                                            <p:strVal val="#ppt_x"/>
                                          </p:val>
                                        </p:tav>
                                        <p:tav tm="100000">
                                          <p:val>
                                            <p:strVal val="#ppt_x"/>
                                          </p:val>
                                        </p:tav>
                                      </p:tavLst>
                                    </p:anim>
                                    <p:anim calcmode="lin" valueType="num">
                                      <p:cBhvr additive="base">
                                        <p:cTn id="6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fill="hold"/>
                                        <p:tgtEl>
                                          <p:spTgt spid="9"/>
                                        </p:tgtEl>
                                        <p:attrNameLst>
                                          <p:attrName>ppt_x</p:attrName>
                                        </p:attrNameLst>
                                      </p:cBhvr>
                                      <p:tavLst>
                                        <p:tav tm="0">
                                          <p:val>
                                            <p:strVal val="#ppt_x"/>
                                          </p:val>
                                        </p:tav>
                                        <p:tav tm="100000">
                                          <p:val>
                                            <p:strVal val="#ppt_x"/>
                                          </p:val>
                                        </p:tav>
                                      </p:tavLst>
                                    </p:anim>
                                    <p:anim calcmode="lin" valueType="num">
                                      <p:cBhvr additive="base">
                                        <p:cTn id="6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fill="hold"/>
                                        <p:tgtEl>
                                          <p:spTgt spid="10"/>
                                        </p:tgtEl>
                                        <p:attrNameLst>
                                          <p:attrName>ppt_x</p:attrName>
                                        </p:attrNameLst>
                                      </p:cBhvr>
                                      <p:tavLst>
                                        <p:tav tm="0">
                                          <p:val>
                                            <p:strVal val="#ppt_x"/>
                                          </p:val>
                                        </p:tav>
                                        <p:tav tm="100000">
                                          <p:val>
                                            <p:strVal val="#ppt_x"/>
                                          </p:val>
                                        </p:tav>
                                      </p:tavLst>
                                    </p:anim>
                                    <p:anim calcmode="lin" valueType="num">
                                      <p:cBhvr additive="base">
                                        <p:cTn id="7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500" fill="hold"/>
                                        <p:tgtEl>
                                          <p:spTgt spid="12"/>
                                        </p:tgtEl>
                                        <p:attrNameLst>
                                          <p:attrName>ppt_x</p:attrName>
                                        </p:attrNameLst>
                                      </p:cBhvr>
                                      <p:tavLst>
                                        <p:tav tm="0">
                                          <p:val>
                                            <p:strVal val="#ppt_x"/>
                                          </p:val>
                                        </p:tav>
                                        <p:tav tm="100000">
                                          <p:val>
                                            <p:strVal val="#ppt_x"/>
                                          </p:val>
                                        </p:tav>
                                      </p:tavLst>
                                    </p:anim>
                                    <p:anim calcmode="lin" valueType="num">
                                      <p:cBhvr additive="base">
                                        <p:cTn id="8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8434" grpId="0" animBg="1" build="p"/>
      <p:bldP spid="11" grpId="0" bldLvl="0" animBg="1"/>
      <p:bldP spid="16" grpId="0" bldLvl="0" animBg="1"/>
      <p:bldP spid="32" grpId="0" bldLvl="0" animBg="1"/>
      <p:bldP spid="5" grpId="0" bldLvl="0" animBg="1"/>
      <p:bldP spid="6" grpId="0"/>
      <p:bldP spid="9" grpId="0"/>
      <p:bldP spid="10"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custDataLst>
              <p:tags r:id="rId1"/>
            </p:custDataLst>
          </p:nvPr>
        </p:nvSpPr>
        <p:spPr>
          <a:xfrm>
            <a:off x="-699135" y="289791"/>
            <a:ext cx="11633200" cy="6278419"/>
          </a:xfrm>
          <a:prstGeom prst="roundRect">
            <a:avLst>
              <a:gd name="adj" fmla="val 8343"/>
            </a:avLst>
          </a:prstGeom>
          <a:noFill/>
          <a:ln>
            <a:no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pic>
        <p:nvPicPr>
          <p:cNvPr id="8" name="图片 7"/>
          <p:cNvPicPr>
            <a:picLocks noChangeAspect="1"/>
          </p:cNvPicPr>
          <p:nvPr>
            <p:custDataLst>
              <p:tags r:id="rId2"/>
            </p:custDataLst>
          </p:nvPr>
        </p:nvPicPr>
        <p:blipFill>
          <a:blip r:embed="rId3"/>
          <a:stretch>
            <a:fillRect/>
          </a:stretch>
        </p:blipFill>
        <p:spPr>
          <a:xfrm>
            <a:off x="371475" y="358140"/>
            <a:ext cx="1064260" cy="614680"/>
          </a:xfrm>
          <a:prstGeom prst="rect">
            <a:avLst/>
          </a:prstGeom>
        </p:spPr>
      </p:pic>
      <p:sp>
        <p:nvSpPr>
          <p:cNvPr id="3" name="文本框 2"/>
          <p:cNvSpPr txBox="1"/>
          <p:nvPr/>
        </p:nvSpPr>
        <p:spPr>
          <a:xfrm>
            <a:off x="1734185" y="1602105"/>
            <a:ext cx="8930005" cy="3653790"/>
          </a:xfrm>
          <a:prstGeom prst="rect">
            <a:avLst/>
          </a:prstGeom>
          <a:noFill/>
        </p:spPr>
        <p:txBody>
          <a:bodyPr wrap="square" rtlCol="0" anchor="t">
            <a:noAutofit/>
          </a:bodyPr>
          <a:p>
            <a:r>
              <a:rPr lang="en-US" altLang="zh-CN" sz="6600" b="1">
                <a:solidFill>
                  <a:srgbClr val="FF0000"/>
                </a:solidFill>
                <a:latin typeface="Times New Roman" panose="02020603050405020304" charset="0"/>
                <a:cs typeface="Times New Roman" panose="02020603050405020304" charset="0"/>
                <a:sym typeface="+mn-ea"/>
              </a:rPr>
              <a:t>     </a:t>
            </a:r>
            <a:r>
              <a:rPr lang="zh-CN" altLang="en-US" sz="6600" b="1">
                <a:solidFill>
                  <a:srgbClr val="FF0000"/>
                </a:solidFill>
                <a:latin typeface="Times New Roman" panose="02020603050405020304" charset="0"/>
                <a:cs typeface="Times New Roman" panose="02020603050405020304" charset="0"/>
                <a:sym typeface="+mn-ea"/>
              </a:rPr>
              <a:t>七选五解题策略</a:t>
            </a:r>
            <a:endParaRPr lang="zh-CN" altLang="en-US" sz="6600" b="1">
              <a:solidFill>
                <a:srgbClr val="FF0000"/>
              </a:solidFill>
              <a:latin typeface="Times New Roman" panose="02020603050405020304" charset="0"/>
              <a:cs typeface="Times New Roman" panose="02020603050405020304" charset="0"/>
              <a:sym typeface="+mn-ea"/>
            </a:endParaRPr>
          </a:p>
          <a:p>
            <a:r>
              <a:rPr lang="zh-CN" altLang="en-US" sz="6600" b="1">
                <a:solidFill>
                  <a:srgbClr val="FF0000"/>
                </a:solidFill>
                <a:latin typeface="Times New Roman" panose="02020603050405020304" charset="0"/>
                <a:cs typeface="Times New Roman" panose="02020603050405020304" charset="0"/>
                <a:sym typeface="+mn-ea"/>
              </a:rPr>
              <a:t> </a:t>
            </a:r>
            <a:r>
              <a:rPr lang="en-US" altLang="zh-CN" sz="6600" b="1">
                <a:solidFill>
                  <a:srgbClr val="FF0000"/>
                </a:solidFill>
                <a:latin typeface="Times New Roman" panose="02020603050405020304" charset="0"/>
                <a:cs typeface="Times New Roman" panose="02020603050405020304" charset="0"/>
                <a:sym typeface="+mn-ea"/>
              </a:rPr>
              <a:t>         </a:t>
            </a:r>
            <a:r>
              <a:rPr lang="en-US" altLang="zh-CN" sz="6000" b="1">
                <a:solidFill>
                  <a:srgbClr val="FF0000"/>
                </a:solidFill>
                <a:latin typeface="Times New Roman" panose="02020603050405020304" charset="0"/>
                <a:cs typeface="Times New Roman" panose="02020603050405020304" charset="0"/>
                <a:sym typeface="+mn-ea"/>
              </a:rPr>
              <a:t> </a:t>
            </a:r>
            <a:r>
              <a:rPr lang="zh-CN" altLang="en-US" sz="5400" b="1">
                <a:solidFill>
                  <a:srgbClr val="FF0000"/>
                </a:solidFill>
                <a:latin typeface="Times New Roman" panose="02020603050405020304" charset="0"/>
                <a:cs typeface="Times New Roman" panose="02020603050405020304" charset="0"/>
                <a:sym typeface="+mn-ea"/>
              </a:rPr>
              <a:t>之逻辑衔接</a:t>
            </a:r>
            <a:endParaRPr lang="zh-CN" altLang="en-US" sz="6000" b="1">
              <a:solidFill>
                <a:srgbClr val="FF0000"/>
              </a:solidFill>
              <a:latin typeface="Times New Roman" panose="02020603050405020304" charset="0"/>
              <a:cs typeface="Times New Roman" panose="02020603050405020304" charset="0"/>
              <a:sym typeface="+mn-ea"/>
            </a:endParaRPr>
          </a:p>
          <a:p>
            <a:r>
              <a:rPr lang="en-US" altLang="zh-CN" sz="6000" b="1">
                <a:solidFill>
                  <a:srgbClr val="FF0000"/>
                </a:solidFill>
                <a:latin typeface="Times New Roman" panose="02020603050405020304" charset="0"/>
                <a:cs typeface="Times New Roman" panose="02020603050405020304" charset="0"/>
                <a:sym typeface="+mn-ea"/>
              </a:rPr>
              <a:t>                             </a:t>
            </a:r>
            <a:r>
              <a:rPr lang="en-US" altLang="zh-CN" sz="3600" b="1">
                <a:solidFill>
                  <a:srgbClr val="FF0000"/>
                </a:solidFill>
                <a:latin typeface="Times New Roman" panose="02020603050405020304" charset="0"/>
                <a:cs typeface="Times New Roman" panose="02020603050405020304" charset="0"/>
                <a:sym typeface="+mn-ea"/>
              </a:rPr>
              <a:t>     ---by Rickey</a:t>
            </a:r>
            <a:endParaRPr lang="en-US" altLang="zh-CN" sz="3600" b="1">
              <a:solidFill>
                <a:srgbClr val="FF0000"/>
              </a:solidFill>
              <a:latin typeface="Times New Roman" panose="02020603050405020304" charset="0"/>
              <a:cs typeface="Times New Roman" panose="02020603050405020304" charset="0"/>
              <a:sym typeface="+mn-ea"/>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custDataLst>
              <p:tags r:id="rId1"/>
            </p:custDataLst>
          </p:nvPr>
        </p:nvSpPr>
        <p:spPr>
          <a:xfrm>
            <a:off x="598170" y="4570730"/>
            <a:ext cx="9818370" cy="1924685"/>
          </a:xfrm>
          <a:prstGeom prst="rect">
            <a:avLst/>
          </a:prstGeom>
          <a:solidFill>
            <a:schemeClr val="bg1"/>
          </a:solidFill>
          <a:ln w="9525">
            <a:solidFill>
              <a:srgbClr val="FF0000"/>
            </a:solidFill>
          </a:ln>
        </p:spPr>
        <p:txBody>
          <a:bodyPr wrap="square">
            <a:noAutofit/>
          </a:bodyPr>
          <a:lstStyle/>
          <a:p>
            <a:pPr indent="0"/>
            <a:r>
              <a:rPr lang="en-US" altLang="en-US" sz="2800" b="1">
                <a:solidFill>
                  <a:srgbClr val="000000"/>
                </a:solidFill>
                <a:latin typeface="Times New Roman" panose="02020603050405020304" charset="0"/>
                <a:ea typeface="宋体" panose="02010600030101010101" pitchFamily="2" charset="-122"/>
              </a:rPr>
              <a:t>A. I don't often use this dictionary.</a:t>
            </a:r>
            <a:endParaRPr lang="en-US" altLang="en-US" sz="2800" b="1">
              <a:solidFill>
                <a:srgbClr val="000000"/>
              </a:solidFill>
              <a:latin typeface="Times New Roman" panose="02020603050405020304" charset="0"/>
              <a:ea typeface="宋体" panose="02010600030101010101" pitchFamily="2" charset="-122"/>
            </a:endParaRPr>
          </a:p>
          <a:p>
            <a:pPr indent="0"/>
            <a:r>
              <a:rPr lang="en-US" altLang="en-US" sz="2800" b="1">
                <a:solidFill>
                  <a:srgbClr val="000000"/>
                </a:solidFill>
                <a:latin typeface="Times New Roman" panose="02020603050405020304" charset="0"/>
                <a:ea typeface="宋体" panose="02010600030101010101" pitchFamily="2" charset="-122"/>
              </a:rPr>
              <a:t>B. It takes no account of the context.</a:t>
            </a:r>
            <a:endParaRPr lang="en-US" altLang="en-US" sz="2800" b="1">
              <a:solidFill>
                <a:srgbClr val="000000"/>
              </a:solidFill>
              <a:latin typeface="Times New Roman" panose="02020603050405020304" charset="0"/>
              <a:ea typeface="宋体" panose="02010600030101010101" pitchFamily="2" charset="-122"/>
            </a:endParaRPr>
          </a:p>
          <a:p>
            <a:pPr indent="0"/>
            <a:r>
              <a:rPr lang="en-US" altLang="zh-CN" sz="2800" b="1">
                <a:solidFill>
                  <a:srgbClr val="000000"/>
                </a:solidFill>
                <a:latin typeface="Times New Roman" panose="02020603050405020304" charset="0"/>
                <a:ea typeface="宋体" panose="02010600030101010101" pitchFamily="2" charset="-122"/>
                <a:sym typeface="+mn-ea"/>
              </a:rPr>
              <a:t>C. But I still don't want to replace them.</a:t>
            </a:r>
            <a:endParaRPr lang="en-US" altLang="en-US" sz="2800" b="1">
              <a:solidFill>
                <a:srgbClr val="000000"/>
              </a:solidFill>
              <a:latin typeface="Times New Roman" panose="02020603050405020304" charset="0"/>
              <a:ea typeface="宋体" panose="02010600030101010101" pitchFamily="2" charset="-122"/>
            </a:endParaRPr>
          </a:p>
          <a:p>
            <a:pPr indent="0"/>
            <a:r>
              <a:rPr lang="en-US" altLang="en-US" sz="2800" b="1">
                <a:solidFill>
                  <a:srgbClr val="000000"/>
                </a:solidFill>
                <a:latin typeface="Times New Roman" panose="02020603050405020304" charset="0"/>
                <a:ea typeface="宋体" panose="02010600030101010101" pitchFamily="2" charset="-122"/>
              </a:rPr>
              <a:t>D. But a dictionary can be a pleasure to read.</a:t>
            </a:r>
            <a:endParaRPr lang="en-US" altLang="en-US" sz="2800" b="1">
              <a:solidFill>
                <a:srgbClr val="000000"/>
              </a:solidFill>
              <a:latin typeface="Times New Roman" panose="02020603050405020304" charset="0"/>
              <a:ea typeface="宋体" panose="02010600030101010101" pitchFamily="2" charset="-122"/>
            </a:endParaRPr>
          </a:p>
          <a:p>
            <a:pPr indent="0"/>
            <a:endParaRPr lang="en-US" altLang="en-US" sz="2800" b="1">
              <a:solidFill>
                <a:srgbClr val="000000"/>
              </a:solidFill>
              <a:latin typeface="Times New Roman" panose="02020603050405020304" charset="0"/>
              <a:ea typeface="宋体" panose="02010600030101010101" pitchFamily="2" charset="-122"/>
            </a:endParaRPr>
          </a:p>
        </p:txBody>
      </p:sp>
      <p:sp>
        <p:nvSpPr>
          <p:cNvPr id="19" name="文本框 18"/>
          <p:cNvSpPr txBox="1"/>
          <p:nvPr>
            <p:custDataLst>
              <p:tags r:id="rId2"/>
            </p:custDataLst>
          </p:nvPr>
        </p:nvSpPr>
        <p:spPr>
          <a:xfrm>
            <a:off x="3119120" y="1887855"/>
            <a:ext cx="4552950" cy="440055"/>
          </a:xfrm>
          <a:prstGeom prst="rect">
            <a:avLst/>
          </a:prstGeom>
          <a:solidFill>
            <a:srgbClr val="FFFF00"/>
          </a:solidFill>
        </p:spPr>
        <p:txBody>
          <a:bodyPr wrap="square" rtlCol="0">
            <a:noAutofit/>
          </a:bodyPr>
          <a:lstStyle/>
          <a:p>
            <a:endParaRPr lang="zh-CN" altLang="en-US"/>
          </a:p>
        </p:txBody>
      </p:sp>
      <p:sp>
        <p:nvSpPr>
          <p:cNvPr id="16" name="文本框 15"/>
          <p:cNvSpPr txBox="1"/>
          <p:nvPr>
            <p:custDataLst>
              <p:tags r:id="rId3"/>
            </p:custDataLst>
          </p:nvPr>
        </p:nvSpPr>
        <p:spPr>
          <a:xfrm>
            <a:off x="4236085" y="1064895"/>
            <a:ext cx="1948815" cy="440055"/>
          </a:xfrm>
          <a:prstGeom prst="rect">
            <a:avLst/>
          </a:prstGeom>
          <a:solidFill>
            <a:srgbClr val="FFFF00"/>
          </a:solidFill>
        </p:spPr>
        <p:txBody>
          <a:bodyPr wrap="square" rtlCol="0">
            <a:noAutofit/>
          </a:bodyPr>
          <a:lstStyle/>
          <a:p>
            <a:endParaRPr lang="zh-CN" altLang="en-US"/>
          </a:p>
        </p:txBody>
      </p:sp>
      <p:sp>
        <p:nvSpPr>
          <p:cNvPr id="22" name="文本框 21"/>
          <p:cNvSpPr txBox="1"/>
          <p:nvPr>
            <p:custDataLst>
              <p:tags r:id="rId4"/>
            </p:custDataLst>
          </p:nvPr>
        </p:nvSpPr>
        <p:spPr>
          <a:xfrm>
            <a:off x="1312545" y="615315"/>
            <a:ext cx="4117975" cy="440055"/>
          </a:xfrm>
          <a:prstGeom prst="rect">
            <a:avLst/>
          </a:prstGeom>
          <a:solidFill>
            <a:srgbClr val="FFFF00"/>
          </a:solidFill>
        </p:spPr>
        <p:txBody>
          <a:bodyPr wrap="square" rtlCol="0">
            <a:noAutofit/>
          </a:bodyPr>
          <a:lstStyle/>
          <a:p>
            <a:endParaRPr lang="zh-CN" altLang="en-US"/>
          </a:p>
        </p:txBody>
      </p:sp>
      <p:sp>
        <p:nvSpPr>
          <p:cNvPr id="2" name="文本框 1"/>
          <p:cNvSpPr txBox="1"/>
          <p:nvPr>
            <p:custDataLst>
              <p:tags r:id="rId5"/>
            </p:custDataLst>
          </p:nvPr>
        </p:nvSpPr>
        <p:spPr>
          <a:xfrm>
            <a:off x="459740" y="575310"/>
            <a:ext cx="11516360" cy="2676525"/>
          </a:xfrm>
          <a:prstGeom prst="rect">
            <a:avLst/>
          </a:prstGeom>
          <a:noFill/>
          <a:ln w="9525">
            <a:noFill/>
          </a:ln>
        </p:spPr>
        <p:txBody>
          <a:bodyPr wrap="square">
            <a:spAutoFit/>
          </a:bodyPr>
          <a:lstStyle/>
          <a:p>
            <a:pPr indent="0"/>
            <a:r>
              <a:rPr lang="en-US" sz="2800" b="1">
                <a:solidFill>
                  <a:srgbClr val="000000"/>
                </a:solidFill>
                <a:latin typeface="Times New Roman" panose="02020603050405020304" charset="0"/>
                <a:ea typeface="宋体" panose="02010600030101010101" pitchFamily="2" charset="-122"/>
              </a:rPr>
              <a:t>         </a:t>
            </a:r>
            <a:r>
              <a:rPr lang="en-US" sz="2800" b="1">
                <a:latin typeface="Times New Roman" panose="02020603050405020304" charset="0"/>
                <a:ea typeface="宋体" panose="02010600030101010101" pitchFamily="2" charset="-122"/>
              </a:rPr>
              <a:t>I keep two reference books close-by on my desk: dictionary and thesaurus (同义词词典). I don't trust my laptop's spellchecker. ____37____ Of course, these days there are plenty of online dictionaries and thesauruses, but I'm old-fashioned enough</a:t>
            </a:r>
            <a:r>
              <a:rPr lang="en-US" sz="2800" b="1">
                <a:highlight>
                  <a:srgbClr val="FF0000"/>
                </a:highlight>
                <a:latin typeface="Times New Roman" panose="02020603050405020304" charset="0"/>
                <a:ea typeface="宋体" panose="02010600030101010101" pitchFamily="2" charset="-122"/>
              </a:rPr>
              <a:t> to prefer a hard cover and pages</a:t>
            </a:r>
            <a:r>
              <a:rPr lang="en-US" sz="2800" b="1">
                <a:latin typeface="Times New Roman" panose="02020603050405020304" charset="0"/>
                <a:ea typeface="宋体" panose="02010600030101010101" pitchFamily="2" charset="-122"/>
              </a:rPr>
              <a:t> I can leaf through with my fingers. I use the Concise Oxford Dictionary and the Collins Thesaurus.</a:t>
            </a:r>
            <a:r>
              <a:rPr lang="en-US" sz="2800" b="1">
                <a:solidFill>
                  <a:srgbClr val="FF0000"/>
                </a:solidFill>
                <a:latin typeface="Times New Roman" panose="02020603050405020304" charset="0"/>
                <a:ea typeface="宋体" panose="02010600030101010101" pitchFamily="2" charset="-122"/>
              </a:rPr>
              <a:t>         </a:t>
            </a:r>
            <a:r>
              <a:rPr lang="en-US" sz="2800" b="0">
                <a:solidFill>
                  <a:srgbClr val="FF0000"/>
                </a:solidFill>
                <a:latin typeface="Times New Roman" panose="02020603050405020304" charset="0"/>
                <a:ea typeface="宋体" panose="02010600030101010101" pitchFamily="2" charset="-122"/>
              </a:rPr>
              <a:t>           </a:t>
            </a:r>
            <a:r>
              <a:rPr lang="en-US" sz="2800" b="0">
                <a:solidFill>
                  <a:srgbClr val="000000"/>
                </a:solidFill>
                <a:latin typeface="Times New Roman" panose="02020603050405020304" charset="0"/>
                <a:ea typeface="宋体" panose="02010600030101010101" pitchFamily="2" charset="-122"/>
              </a:rPr>
              <a:t>      </a:t>
            </a:r>
            <a:r>
              <a:rPr lang="en-US" sz="2800" b="0">
                <a:solidFill>
                  <a:schemeClr val="accent6"/>
                </a:solidFill>
                <a:latin typeface="Times New Roman" panose="02020603050405020304" charset="0"/>
                <a:ea typeface="宋体" panose="02010600030101010101" pitchFamily="2" charset="-122"/>
              </a:rPr>
              <a:t> </a:t>
            </a:r>
            <a:endParaRPr lang="zh-CN" altLang="en-US" sz="2800"/>
          </a:p>
        </p:txBody>
      </p:sp>
      <p:sp>
        <p:nvSpPr>
          <p:cNvPr id="8" name="Oval 10"/>
          <p:cNvSpPr/>
          <p:nvPr>
            <p:custDataLst>
              <p:tags r:id="rId6"/>
            </p:custDataLst>
          </p:nvPr>
        </p:nvSpPr>
        <p:spPr>
          <a:xfrm>
            <a:off x="6185535" y="1055370"/>
            <a:ext cx="4231640" cy="50736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3" name="Oval 10"/>
          <p:cNvSpPr/>
          <p:nvPr>
            <p:custDataLst>
              <p:tags r:id="rId7"/>
            </p:custDataLst>
          </p:nvPr>
        </p:nvSpPr>
        <p:spPr>
          <a:xfrm>
            <a:off x="984885" y="4981575"/>
            <a:ext cx="434340" cy="50736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9" name="Oval 10"/>
          <p:cNvSpPr/>
          <p:nvPr>
            <p:custDataLst>
              <p:tags r:id="rId8"/>
            </p:custDataLst>
          </p:nvPr>
        </p:nvSpPr>
        <p:spPr>
          <a:xfrm>
            <a:off x="984885" y="4571365"/>
            <a:ext cx="434340" cy="41021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cxnSp>
        <p:nvCxnSpPr>
          <p:cNvPr id="17" name="直接连接符 16"/>
          <p:cNvCxnSpPr/>
          <p:nvPr>
            <p:custDataLst>
              <p:tags r:id="rId9"/>
            </p:custDataLst>
          </p:nvPr>
        </p:nvCxnSpPr>
        <p:spPr>
          <a:xfrm>
            <a:off x="1128395" y="6301105"/>
            <a:ext cx="517525" cy="1651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10"/>
            </p:custDataLst>
          </p:nvPr>
        </p:nvSpPr>
        <p:spPr>
          <a:xfrm>
            <a:off x="841375" y="3429000"/>
            <a:ext cx="2155825" cy="583565"/>
          </a:xfrm>
          <a:prstGeom prst="rect">
            <a:avLst/>
          </a:prstGeom>
          <a:noFill/>
        </p:spPr>
        <p:txBody>
          <a:bodyPr wrap="square" rtlCol="0">
            <a:spAutoFit/>
          </a:bodyPr>
          <a:lstStyle/>
          <a:p>
            <a:r>
              <a:rPr lang="zh-CN" altLang="en-US" sz="3200" b="1">
                <a:highlight>
                  <a:srgbClr val="FFFF00"/>
                </a:highlight>
              </a:rPr>
              <a:t>因果关系</a:t>
            </a:r>
            <a:endParaRPr lang="zh-CN" altLang="en-US" sz="3200" b="1">
              <a:highlight>
                <a:srgbClr val="FFFF00"/>
              </a:highlight>
            </a:endParaRPr>
          </a:p>
        </p:txBody>
      </p:sp>
      <p:sp>
        <p:nvSpPr>
          <p:cNvPr id="15" name="文本框 14"/>
          <p:cNvSpPr txBox="1"/>
          <p:nvPr>
            <p:custDataLst>
              <p:tags r:id="rId11"/>
            </p:custDataLst>
          </p:nvPr>
        </p:nvSpPr>
        <p:spPr>
          <a:xfrm>
            <a:off x="1231900" y="1401445"/>
            <a:ext cx="576580" cy="521970"/>
          </a:xfrm>
          <a:prstGeom prst="rect">
            <a:avLst/>
          </a:prstGeom>
          <a:solidFill>
            <a:srgbClr val="FFFF00"/>
          </a:solidFill>
        </p:spPr>
        <p:txBody>
          <a:bodyPr wrap="square" rtlCol="0">
            <a:spAutoFit/>
          </a:bodyPr>
          <a:lstStyle/>
          <a:p>
            <a:r>
              <a:rPr lang="en-US" altLang="zh-CN" sz="2800" b="1">
                <a:solidFill>
                  <a:srgbClr val="FF0000"/>
                </a:solidFill>
              </a:rPr>
              <a:t>B</a:t>
            </a:r>
            <a:endParaRPr lang="en-US" altLang="zh-CN" sz="2800" b="1">
              <a:solidFill>
                <a:srgbClr val="FF0000"/>
              </a:solidFill>
            </a:endParaRPr>
          </a:p>
        </p:txBody>
      </p:sp>
      <p:sp>
        <p:nvSpPr>
          <p:cNvPr id="3" name="Oval 10"/>
          <p:cNvSpPr/>
          <p:nvPr>
            <p:custDataLst>
              <p:tags r:id="rId12"/>
            </p:custDataLst>
          </p:nvPr>
        </p:nvSpPr>
        <p:spPr>
          <a:xfrm>
            <a:off x="5805170" y="5488940"/>
            <a:ext cx="1001395" cy="50736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5" name="文本框 4"/>
          <p:cNvSpPr txBox="1"/>
          <p:nvPr>
            <p:custDataLst>
              <p:tags r:id="rId13"/>
            </p:custDataLst>
          </p:nvPr>
        </p:nvSpPr>
        <p:spPr>
          <a:xfrm>
            <a:off x="121920" y="-7620"/>
            <a:ext cx="6146165" cy="583565"/>
          </a:xfrm>
          <a:prstGeom prst="rect">
            <a:avLst/>
          </a:prstGeom>
          <a:noFill/>
        </p:spPr>
        <p:txBody>
          <a:bodyPr wrap="square" rtlCol="0" anchor="t">
            <a:spAutoFit/>
          </a:bodyPr>
          <a:lstStyle/>
          <a:p>
            <a:pPr algn="ct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看位置-找线索-</a:t>
            </a:r>
            <a:r>
              <a:rPr lang="zh-CN" altLang="en-US" sz="3200" b="1">
                <a:ln w="13462">
                  <a:solidFill>
                    <a:schemeClr val="bg1"/>
                  </a:solidFill>
                  <a:prstDash val="solid"/>
                </a:ln>
                <a:solidFill>
                  <a:srgbClr val="FF0000"/>
                </a:solidFill>
                <a:effectLst>
                  <a:outerShdw dist="38100" dir="2700000" algn="bl" rotWithShape="0">
                    <a:schemeClr val="accent5"/>
                  </a:outerShdw>
                </a:effectLst>
                <a:sym typeface="+mn-ea"/>
              </a:rPr>
              <a:t>推逻辑</a:t>
            </a: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-对选项</a:t>
            </a:r>
            <a:endPar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endParaRPr>
          </a:p>
        </p:txBody>
      </p:sp>
      <p:sp>
        <p:nvSpPr>
          <p:cNvPr id="29" name="Oval 10"/>
          <p:cNvSpPr/>
          <p:nvPr>
            <p:custDataLst>
              <p:tags r:id="rId14"/>
            </p:custDataLst>
          </p:nvPr>
        </p:nvSpPr>
        <p:spPr>
          <a:xfrm>
            <a:off x="3729355" y="4608195"/>
            <a:ext cx="443865" cy="37338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7" name="文本框 6"/>
          <p:cNvSpPr txBox="1"/>
          <p:nvPr/>
        </p:nvSpPr>
        <p:spPr>
          <a:xfrm>
            <a:off x="6483350" y="4608195"/>
            <a:ext cx="3439160" cy="460375"/>
          </a:xfrm>
          <a:prstGeom prst="rect">
            <a:avLst/>
          </a:prstGeom>
          <a:noFill/>
        </p:spPr>
        <p:txBody>
          <a:bodyPr wrap="square" rtlCol="0" anchor="t">
            <a:spAutoFit/>
          </a:bodyPr>
          <a:p>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强行指代</a:t>
            </a:r>
            <a:r>
              <a:rPr lang="en-US" altLang="zh-CN" sz="2400" b="1">
                <a:solidFill>
                  <a:srgbClr val="FF0000"/>
                </a:solidFill>
                <a:latin typeface="Times New Roman" panose="02020603050405020304" charset="0"/>
                <a:ea typeface="楷体" panose="02010609060101010101" charset="-122"/>
                <a:cs typeface="Times New Roman" panose="02020603050405020304" charset="0"/>
                <a:sym typeface="+mn-ea"/>
              </a:rPr>
              <a:t>+</a:t>
            </a: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态度矛盾</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10" name="文本框 9"/>
          <p:cNvSpPr txBox="1"/>
          <p:nvPr/>
        </p:nvSpPr>
        <p:spPr>
          <a:xfrm>
            <a:off x="7011670" y="5488940"/>
            <a:ext cx="2990850" cy="460375"/>
          </a:xfrm>
          <a:prstGeom prst="rect">
            <a:avLst/>
          </a:prstGeom>
          <a:noFill/>
        </p:spPr>
        <p:txBody>
          <a:bodyPr wrap="square" rtlCol="0" anchor="t">
            <a:spAutoFit/>
          </a:bodyPr>
          <a:p>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乱用转折</a:t>
            </a:r>
            <a:r>
              <a:rPr lang="en-US" altLang="zh-CN" sz="2400" b="1">
                <a:solidFill>
                  <a:srgbClr val="FF0000"/>
                </a:solidFill>
                <a:latin typeface="Times New Roman" panose="02020603050405020304" charset="0"/>
                <a:ea typeface="楷体" panose="02010609060101010101" charset="-122"/>
                <a:cs typeface="Times New Roman" panose="02020603050405020304" charset="0"/>
                <a:sym typeface="+mn-ea"/>
              </a:rPr>
              <a:t>+</a:t>
            </a: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强行指代</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20" name="文本框 19"/>
          <p:cNvSpPr txBox="1"/>
          <p:nvPr/>
        </p:nvSpPr>
        <p:spPr>
          <a:xfrm>
            <a:off x="7772400" y="5857240"/>
            <a:ext cx="1610995" cy="460375"/>
          </a:xfrm>
          <a:prstGeom prst="rect">
            <a:avLst/>
          </a:prstGeom>
          <a:noFill/>
        </p:spPr>
        <p:txBody>
          <a:bodyPr wrap="square" rtlCol="0" anchor="t">
            <a:spAutoFit/>
          </a:bodyPr>
          <a:p>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乱用转折</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cxnSp>
        <p:nvCxnSpPr>
          <p:cNvPr id="21" name="直接连接符 20"/>
          <p:cNvCxnSpPr/>
          <p:nvPr>
            <p:custDataLst>
              <p:tags r:id="rId15"/>
            </p:custDataLst>
          </p:nvPr>
        </p:nvCxnSpPr>
        <p:spPr>
          <a:xfrm>
            <a:off x="1128395" y="5862955"/>
            <a:ext cx="517525" cy="1651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5124" name="图片 6" descr="logo横版 png"/>
          <p:cNvPicPr>
            <a:picLocks noChangeAspect="1"/>
          </p:cNvPicPr>
          <p:nvPr userDrawn="1"/>
        </p:nvPicPr>
        <p:blipFill>
          <a:blip r:embed="rId16"/>
          <a:stretch>
            <a:fillRect/>
          </a:stretch>
        </p:blipFill>
        <p:spPr>
          <a:xfrm>
            <a:off x="11477625" y="82550"/>
            <a:ext cx="608013" cy="642938"/>
          </a:xfrm>
          <a:prstGeom prst="rect">
            <a:avLst/>
          </a:prstGeom>
          <a:noFill/>
          <a:ln w="9525">
            <a:noFill/>
          </a:ln>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blinds(horizontal)">
                                      <p:cBhvr>
                                        <p:cTn id="36"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bldLvl="0" animBg="1"/>
      <p:bldP spid="7" grpId="0"/>
      <p:bldP spid="10"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881755" y="2789555"/>
            <a:ext cx="3390900" cy="440055"/>
          </a:xfrm>
          <a:prstGeom prst="rect">
            <a:avLst/>
          </a:prstGeom>
          <a:solidFill>
            <a:srgbClr val="FFFF00"/>
          </a:solidFill>
        </p:spPr>
        <p:txBody>
          <a:bodyPr wrap="square" rtlCol="0">
            <a:noAutofit/>
          </a:bodyPr>
          <a:lstStyle/>
          <a:p>
            <a:endParaRPr lang="zh-CN" altLang="en-US"/>
          </a:p>
        </p:txBody>
      </p:sp>
      <p:sp>
        <p:nvSpPr>
          <p:cNvPr id="19" name="文本框 18"/>
          <p:cNvSpPr txBox="1"/>
          <p:nvPr>
            <p:custDataLst>
              <p:tags r:id="rId2"/>
            </p:custDataLst>
          </p:nvPr>
        </p:nvSpPr>
        <p:spPr>
          <a:xfrm>
            <a:off x="2386330" y="2349500"/>
            <a:ext cx="1495425" cy="440055"/>
          </a:xfrm>
          <a:prstGeom prst="rect">
            <a:avLst/>
          </a:prstGeom>
          <a:solidFill>
            <a:srgbClr val="FFFF00"/>
          </a:solidFill>
        </p:spPr>
        <p:txBody>
          <a:bodyPr wrap="square" rtlCol="0">
            <a:noAutofit/>
          </a:bodyPr>
          <a:lstStyle/>
          <a:p>
            <a:endParaRPr lang="zh-CN" altLang="en-US"/>
          </a:p>
        </p:txBody>
      </p:sp>
      <p:sp>
        <p:nvSpPr>
          <p:cNvPr id="2" name="文本框 1"/>
          <p:cNvSpPr txBox="1"/>
          <p:nvPr>
            <p:custDataLst>
              <p:tags r:id="rId3"/>
            </p:custDataLst>
          </p:nvPr>
        </p:nvSpPr>
        <p:spPr>
          <a:xfrm>
            <a:off x="459740" y="575310"/>
            <a:ext cx="11516360" cy="2676525"/>
          </a:xfrm>
          <a:prstGeom prst="rect">
            <a:avLst/>
          </a:prstGeom>
          <a:noFill/>
          <a:ln w="9525">
            <a:noFill/>
          </a:ln>
        </p:spPr>
        <p:txBody>
          <a:bodyPr wrap="square">
            <a:spAutoFit/>
          </a:bodyPr>
          <a:lstStyle/>
          <a:p>
            <a:pPr indent="0"/>
            <a:r>
              <a:rPr lang="en-US" sz="2800" b="1">
                <a:solidFill>
                  <a:srgbClr val="000000"/>
                </a:solidFill>
                <a:latin typeface="Times New Roman" panose="02020603050405020304" charset="0"/>
                <a:ea typeface="宋体" panose="02010600030101010101" pitchFamily="2" charset="-122"/>
              </a:rPr>
              <a:t>         </a:t>
            </a:r>
            <a:r>
              <a:rPr lang="en-US" sz="2800" b="1">
                <a:latin typeface="Times New Roman" panose="02020603050405020304" charset="0"/>
                <a:ea typeface="宋体" panose="02010600030101010101" pitchFamily="2" charset="-122"/>
              </a:rPr>
              <a:t>In addition, I have an old two-volume copy of the Shorter Oxford Dictionary, picked up a few years ago in a bookshop sale for just 99 pence. Of course, with its 2,672 pages, it's not exactly short. It contains around 163,000 words, plus word combinations and idiomatic phrases. ____39____ However, if I need to check the origin of a word or to look up examples of its usage, there's nothing better.</a:t>
            </a:r>
            <a:endParaRPr lang="en-US" sz="2800" b="1">
              <a:latin typeface="Times New Roman" panose="02020603050405020304" charset="0"/>
              <a:ea typeface="宋体" panose="02010600030101010101" pitchFamily="2" charset="-122"/>
            </a:endParaRPr>
          </a:p>
        </p:txBody>
      </p:sp>
      <p:sp>
        <p:nvSpPr>
          <p:cNvPr id="27" name="文本框 26"/>
          <p:cNvSpPr txBox="1"/>
          <p:nvPr>
            <p:custDataLst>
              <p:tags r:id="rId4"/>
            </p:custDataLst>
          </p:nvPr>
        </p:nvSpPr>
        <p:spPr>
          <a:xfrm>
            <a:off x="598170" y="4570730"/>
            <a:ext cx="9733280" cy="1609090"/>
          </a:xfrm>
          <a:prstGeom prst="rect">
            <a:avLst/>
          </a:prstGeom>
          <a:solidFill>
            <a:schemeClr val="bg1"/>
          </a:solidFill>
          <a:ln w="9525">
            <a:solidFill>
              <a:srgbClr val="FF0000"/>
            </a:solidFill>
          </a:ln>
        </p:spPr>
        <p:txBody>
          <a:bodyPr wrap="square">
            <a:noAutofit/>
          </a:bodyPr>
          <a:lstStyle/>
          <a:p>
            <a:pPr indent="0"/>
            <a:r>
              <a:rPr lang="en-US" altLang="en-US" sz="2800" b="1">
                <a:solidFill>
                  <a:srgbClr val="000000"/>
                </a:solidFill>
                <a:latin typeface="Times New Roman" panose="02020603050405020304" charset="0"/>
                <a:ea typeface="宋体" panose="02010600030101010101" pitchFamily="2" charset="-122"/>
              </a:rPr>
              <a:t>A. I don't often use this dictionary.</a:t>
            </a:r>
            <a:endParaRPr lang="en-US" altLang="en-US" sz="2800" b="1">
              <a:solidFill>
                <a:srgbClr val="000000"/>
              </a:solidFill>
              <a:latin typeface="Times New Roman" panose="02020603050405020304" charset="0"/>
              <a:ea typeface="宋体" panose="02010600030101010101" pitchFamily="2" charset="-122"/>
            </a:endParaRPr>
          </a:p>
          <a:p>
            <a:pPr indent="0"/>
            <a:r>
              <a:rPr lang="en-US" altLang="zh-CN" sz="2800" b="1">
                <a:solidFill>
                  <a:srgbClr val="000000"/>
                </a:solidFill>
                <a:latin typeface="Times New Roman" panose="02020603050405020304" charset="0"/>
                <a:ea typeface="宋体" panose="02010600030101010101" pitchFamily="2" charset="-122"/>
                <a:sym typeface="+mn-ea"/>
              </a:rPr>
              <a:t>C. But I still don't want to replace them.</a:t>
            </a:r>
            <a:endParaRPr lang="en-US" altLang="en-US" sz="2800" b="1">
              <a:solidFill>
                <a:srgbClr val="000000"/>
              </a:solidFill>
              <a:latin typeface="Times New Roman" panose="02020603050405020304" charset="0"/>
              <a:ea typeface="宋体" panose="02010600030101010101" pitchFamily="2" charset="-122"/>
            </a:endParaRPr>
          </a:p>
          <a:p>
            <a:pPr indent="0"/>
            <a:r>
              <a:rPr lang="en-US" altLang="en-US" sz="2800" b="1">
                <a:solidFill>
                  <a:srgbClr val="000000"/>
                </a:solidFill>
                <a:latin typeface="Times New Roman" panose="02020603050405020304" charset="0"/>
                <a:ea typeface="宋体" panose="02010600030101010101" pitchFamily="2" charset="-122"/>
              </a:rPr>
              <a:t>D. But a dictionary can be a pleasure to read.</a:t>
            </a:r>
            <a:endParaRPr lang="en-US" altLang="en-US" sz="2800" b="1">
              <a:solidFill>
                <a:srgbClr val="000000"/>
              </a:solidFill>
              <a:latin typeface="Times New Roman" panose="02020603050405020304" charset="0"/>
              <a:ea typeface="宋体" panose="02010600030101010101" pitchFamily="2" charset="-122"/>
            </a:endParaRPr>
          </a:p>
          <a:p>
            <a:pPr indent="0"/>
            <a:endParaRPr lang="en-US" altLang="en-US" sz="2800" b="1">
              <a:solidFill>
                <a:srgbClr val="000000"/>
              </a:solidFill>
              <a:latin typeface="Times New Roman" panose="02020603050405020304" charset="0"/>
              <a:ea typeface="宋体" panose="02010600030101010101" pitchFamily="2" charset="-122"/>
            </a:endParaRPr>
          </a:p>
        </p:txBody>
      </p:sp>
      <p:sp>
        <p:nvSpPr>
          <p:cNvPr id="12" name="Oval 10"/>
          <p:cNvSpPr/>
          <p:nvPr>
            <p:custDataLst>
              <p:tags r:id="rId5"/>
            </p:custDataLst>
          </p:nvPr>
        </p:nvSpPr>
        <p:spPr>
          <a:xfrm>
            <a:off x="3578860" y="4570730"/>
            <a:ext cx="716280" cy="507365"/>
          </a:xfrm>
          <a:prstGeom prst="ellipse">
            <a:avLst/>
          </a:prstGeom>
          <a:noFill/>
          <a:ln w="38100" cap="flat" cmpd="sng">
            <a:solidFill>
              <a:srgbClr val="0070C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cxnSp>
        <p:nvCxnSpPr>
          <p:cNvPr id="7" name="直接连接符 6"/>
          <p:cNvCxnSpPr/>
          <p:nvPr>
            <p:custDataLst>
              <p:tags r:id="rId6"/>
            </p:custDataLst>
          </p:nvPr>
        </p:nvCxnSpPr>
        <p:spPr>
          <a:xfrm>
            <a:off x="1107440" y="5913755"/>
            <a:ext cx="549275" cy="1905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7"/>
            </p:custDataLst>
          </p:nvPr>
        </p:nvSpPr>
        <p:spPr>
          <a:xfrm>
            <a:off x="6242050" y="4619625"/>
            <a:ext cx="1990090" cy="460375"/>
          </a:xfrm>
          <a:prstGeom prst="rect">
            <a:avLst/>
          </a:prstGeom>
          <a:noFill/>
        </p:spPr>
        <p:txBody>
          <a:bodyPr wrap="square" rtlCol="0">
            <a:spAutoFit/>
          </a:bodyPr>
          <a:lstStyle/>
          <a:p>
            <a:r>
              <a:rPr lang="zh-CN" altLang="en-US" sz="2400" b="1">
                <a:solidFill>
                  <a:srgbClr val="7030A0"/>
                </a:solidFill>
              </a:rPr>
              <a:t>消极</a:t>
            </a:r>
            <a:endParaRPr lang="zh-CN" altLang="en-US" sz="2400" b="1">
              <a:solidFill>
                <a:srgbClr val="7030A0"/>
              </a:solidFill>
            </a:endParaRPr>
          </a:p>
        </p:txBody>
      </p:sp>
      <p:sp>
        <p:nvSpPr>
          <p:cNvPr id="11" name="文本框 10"/>
          <p:cNvSpPr txBox="1"/>
          <p:nvPr>
            <p:custDataLst>
              <p:tags r:id="rId8"/>
            </p:custDataLst>
          </p:nvPr>
        </p:nvSpPr>
        <p:spPr>
          <a:xfrm>
            <a:off x="7646670" y="5554345"/>
            <a:ext cx="1898650" cy="460375"/>
          </a:xfrm>
          <a:prstGeom prst="rect">
            <a:avLst/>
          </a:prstGeom>
          <a:noFill/>
        </p:spPr>
        <p:txBody>
          <a:bodyPr wrap="square" rtlCol="0">
            <a:spAutoFit/>
          </a:bodyPr>
          <a:lstStyle/>
          <a:p>
            <a:r>
              <a:rPr lang="zh-CN" altLang="en-US" sz="2400" b="1">
                <a:solidFill>
                  <a:srgbClr val="7030A0"/>
                </a:solidFill>
              </a:rPr>
              <a:t>积极</a:t>
            </a:r>
            <a:endParaRPr lang="zh-CN" altLang="en-US" sz="2400" b="1">
              <a:solidFill>
                <a:srgbClr val="7030A0"/>
              </a:solidFill>
            </a:endParaRPr>
          </a:p>
        </p:txBody>
      </p:sp>
      <p:sp>
        <p:nvSpPr>
          <p:cNvPr id="14" name="文本框 13"/>
          <p:cNvSpPr txBox="1"/>
          <p:nvPr>
            <p:custDataLst>
              <p:tags r:id="rId9"/>
            </p:custDataLst>
          </p:nvPr>
        </p:nvSpPr>
        <p:spPr>
          <a:xfrm>
            <a:off x="7444105" y="2769235"/>
            <a:ext cx="1272540" cy="460375"/>
          </a:xfrm>
          <a:prstGeom prst="rect">
            <a:avLst/>
          </a:prstGeom>
          <a:noFill/>
        </p:spPr>
        <p:txBody>
          <a:bodyPr wrap="square" rtlCol="0">
            <a:spAutoFit/>
          </a:bodyPr>
          <a:lstStyle/>
          <a:p>
            <a:r>
              <a:rPr lang="zh-CN" altLang="en-US" sz="2400" b="1">
                <a:solidFill>
                  <a:srgbClr val="7030A0"/>
                </a:solidFill>
              </a:rPr>
              <a:t>积极</a:t>
            </a:r>
            <a:endParaRPr lang="zh-CN" altLang="en-US" sz="2400" b="1">
              <a:solidFill>
                <a:srgbClr val="7030A0"/>
              </a:solidFill>
            </a:endParaRPr>
          </a:p>
        </p:txBody>
      </p:sp>
      <p:sp>
        <p:nvSpPr>
          <p:cNvPr id="15" name="文本框 14"/>
          <p:cNvSpPr txBox="1"/>
          <p:nvPr>
            <p:custDataLst>
              <p:tags r:id="rId10"/>
            </p:custDataLst>
          </p:nvPr>
        </p:nvSpPr>
        <p:spPr>
          <a:xfrm>
            <a:off x="598170" y="3297555"/>
            <a:ext cx="2155825" cy="583565"/>
          </a:xfrm>
          <a:prstGeom prst="rect">
            <a:avLst/>
          </a:prstGeom>
          <a:noFill/>
        </p:spPr>
        <p:txBody>
          <a:bodyPr wrap="square" rtlCol="0">
            <a:spAutoFit/>
          </a:bodyPr>
          <a:lstStyle/>
          <a:p>
            <a:r>
              <a:rPr lang="zh-CN" altLang="en-US" sz="3200" b="1">
                <a:highlight>
                  <a:srgbClr val="FFFF00"/>
                </a:highlight>
              </a:rPr>
              <a:t>转折关系</a:t>
            </a:r>
            <a:endParaRPr lang="zh-CN" altLang="en-US" sz="3200" b="1">
              <a:highlight>
                <a:srgbClr val="FFFF00"/>
              </a:highlight>
            </a:endParaRPr>
          </a:p>
        </p:txBody>
      </p:sp>
      <p:sp>
        <p:nvSpPr>
          <p:cNvPr id="16" name="Oval 10"/>
          <p:cNvSpPr/>
          <p:nvPr>
            <p:custDataLst>
              <p:tags r:id="rId11"/>
            </p:custDataLst>
          </p:nvPr>
        </p:nvSpPr>
        <p:spPr>
          <a:xfrm>
            <a:off x="3065780" y="652145"/>
            <a:ext cx="434340" cy="41021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7" name="Oval 10"/>
          <p:cNvSpPr/>
          <p:nvPr>
            <p:custDataLst>
              <p:tags r:id="rId12"/>
            </p:custDataLst>
          </p:nvPr>
        </p:nvSpPr>
        <p:spPr>
          <a:xfrm>
            <a:off x="984885" y="4601845"/>
            <a:ext cx="434340" cy="41021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20" name="Oval 10"/>
          <p:cNvSpPr/>
          <p:nvPr>
            <p:custDataLst>
              <p:tags r:id="rId13"/>
            </p:custDataLst>
          </p:nvPr>
        </p:nvSpPr>
        <p:spPr>
          <a:xfrm>
            <a:off x="4136390" y="2348865"/>
            <a:ext cx="363855" cy="41021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21" name="Oval 10"/>
          <p:cNvSpPr/>
          <p:nvPr>
            <p:custDataLst>
              <p:tags r:id="rId14"/>
            </p:custDataLst>
          </p:nvPr>
        </p:nvSpPr>
        <p:spPr>
          <a:xfrm>
            <a:off x="5221605" y="1555750"/>
            <a:ext cx="434340" cy="410210"/>
          </a:xfrm>
          <a:prstGeom prst="ellipse">
            <a:avLst/>
          </a:prstGeom>
          <a:noFill/>
          <a:ln w="38100" cap="flat" cmpd="sng">
            <a:solidFill>
              <a:srgbClr val="0070C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22" name="Oval 10"/>
          <p:cNvSpPr/>
          <p:nvPr>
            <p:custDataLst>
              <p:tags r:id="rId15"/>
            </p:custDataLst>
          </p:nvPr>
        </p:nvSpPr>
        <p:spPr>
          <a:xfrm>
            <a:off x="8533765" y="1555750"/>
            <a:ext cx="434340" cy="410210"/>
          </a:xfrm>
          <a:prstGeom prst="ellipse">
            <a:avLst/>
          </a:prstGeom>
          <a:noFill/>
          <a:ln w="38100" cap="flat" cmpd="sng">
            <a:solidFill>
              <a:srgbClr val="0070C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cxnSp>
        <p:nvCxnSpPr>
          <p:cNvPr id="23" name="直接箭头连接符 22"/>
          <p:cNvCxnSpPr>
            <a:stCxn id="12" idx="0"/>
          </p:cNvCxnSpPr>
          <p:nvPr>
            <p:custDataLst>
              <p:tags r:id="rId16"/>
            </p:custDataLst>
          </p:nvPr>
        </p:nvCxnSpPr>
        <p:spPr>
          <a:xfrm flipV="1">
            <a:off x="3937000" y="1874520"/>
            <a:ext cx="1456055" cy="2696210"/>
          </a:xfrm>
          <a:prstGeom prst="straightConnector1">
            <a:avLst/>
          </a:prstGeom>
          <a:ln w="38100">
            <a:solidFill>
              <a:srgbClr val="1D41D5"/>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custDataLst>
              <p:tags r:id="rId17"/>
            </p:custDataLst>
          </p:nvPr>
        </p:nvCxnSpPr>
        <p:spPr>
          <a:xfrm flipV="1">
            <a:off x="3979545" y="1965960"/>
            <a:ext cx="4676140" cy="2627630"/>
          </a:xfrm>
          <a:prstGeom prst="straightConnector1">
            <a:avLst/>
          </a:prstGeom>
          <a:ln w="38100">
            <a:solidFill>
              <a:srgbClr val="1D41D5"/>
            </a:solidFill>
            <a:tailEnd type="arrow"/>
          </a:ln>
        </p:spPr>
        <p:style>
          <a:lnRef idx="1">
            <a:schemeClr val="accent1"/>
          </a:lnRef>
          <a:fillRef idx="0">
            <a:schemeClr val="accent1"/>
          </a:fillRef>
          <a:effectRef idx="0">
            <a:schemeClr val="accent1"/>
          </a:effectRef>
          <a:fontRef idx="minor">
            <a:schemeClr val="tx1"/>
          </a:fontRef>
        </p:style>
      </p:cxnSp>
      <p:sp>
        <p:nvSpPr>
          <p:cNvPr id="18434" name="Rectangle 3"/>
          <p:cNvSpPr>
            <a:spLocks noGrp="1"/>
          </p:cNvSpPr>
          <p:nvPr>
            <p:ph idx="1"/>
            <p:custDataLst>
              <p:tags r:id="rId18"/>
            </p:custDataLst>
          </p:nvPr>
        </p:nvSpPr>
        <p:spPr>
          <a:xfrm>
            <a:off x="4930140" y="4091940"/>
            <a:ext cx="1686560" cy="445770"/>
          </a:xfrm>
          <a:prstGeom prst="rect">
            <a:avLst/>
          </a:prstGeom>
          <a:solidFill>
            <a:schemeClr val="accent1"/>
          </a:solidFill>
          <a:ln>
            <a:noFill/>
            <a:miter lim="800000"/>
          </a:ln>
        </p:spPr>
        <p:txBody>
          <a:bodyPr vert="horz" wrap="square" lIns="91440" tIns="45720" rIns="91440" bIns="45720" anchor="ctr" anchorCtr="0">
            <a:normAutofit fontScale="60000"/>
          </a:bodyPr>
          <a:lstStyle>
            <a:lvl1pPr marL="342900" indent="-342900" algn="l" defTabSz="914400" rtl="0" eaLnBrk="0" fontAlgn="base" hangingPunct="0">
              <a:lnSpc>
                <a:spcPct val="100000"/>
              </a:lnSpc>
              <a:spcBef>
                <a:spcPct val="20000"/>
              </a:spcBef>
              <a:spcAft>
                <a:spcPct val="0"/>
              </a:spcAft>
              <a:buClr>
                <a:schemeClr val="bg2"/>
              </a:buClr>
              <a:buSzPct val="75000"/>
              <a:buFont typeface="Wingdings" panose="05000000000000000000" pitchFamily="2" charset="2"/>
              <a:buChar char="n"/>
              <a:defRPr lang="zh-CN" altLang="en-US" sz="320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0000"/>
              <a:buFont typeface="Wingdings" panose="05000000000000000000" pitchFamily="2" charset="2"/>
              <a:buChar char="¨"/>
              <a:defRPr lang="zh-CN" altLang="en-US" sz="280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bg2"/>
              </a:buClr>
              <a:buSzPct val="65000"/>
              <a:buFont typeface="Wingdings" panose="05000000000000000000" pitchFamily="2" charset="2"/>
              <a:buChar char="n"/>
              <a:defRPr lang="zh-CN" altLang="en-US" sz="240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70000"/>
              <a:buFont typeface="Wingdings" panose="05000000000000000000" pitchFamily="2" charset="2"/>
              <a:buChar char="¨"/>
              <a:defRPr lang="zh-CN" altLang="en-US" sz="200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bg2"/>
              </a:buClr>
              <a:buSzPct val="70000"/>
              <a:buFont typeface="Wingdings" panose="05000000000000000000" pitchFamily="2" charset="2"/>
              <a:buChar char="§"/>
              <a:defRPr lang="zh-CN" altLang="en-US"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9pPr>
          </a:lstStyle>
          <a:p>
            <a:pPr lvl="0" algn="ctr" eaLnBrk="1" hangingPunct="1">
              <a:buNone/>
            </a:pPr>
            <a:r>
              <a:rPr b="1">
                <a:latin typeface="华文楷体" panose="02010600040101010101" charset="-122"/>
                <a:ea typeface="华文楷体" panose="02010600040101010101" charset="-122"/>
                <a:cs typeface="华文楷体" panose="02010600040101010101" charset="-122"/>
              </a:rPr>
              <a:t>照应（单数）</a:t>
            </a:r>
            <a:endParaRPr b="1">
              <a:latin typeface="华文楷体" panose="02010600040101010101" charset="-122"/>
              <a:ea typeface="华文楷体" panose="02010600040101010101" charset="-122"/>
              <a:cs typeface="华文楷体" panose="02010600040101010101" charset="-122"/>
            </a:endParaRPr>
          </a:p>
        </p:txBody>
      </p:sp>
      <p:cxnSp>
        <p:nvCxnSpPr>
          <p:cNvPr id="26" name="直接箭头连接符 25"/>
          <p:cNvCxnSpPr>
            <a:endCxn id="17" idx="1"/>
          </p:cNvCxnSpPr>
          <p:nvPr>
            <p:custDataLst>
              <p:tags r:id="rId19"/>
            </p:custDataLst>
          </p:nvPr>
        </p:nvCxnSpPr>
        <p:spPr>
          <a:xfrm flipH="1">
            <a:off x="1048385" y="970280"/>
            <a:ext cx="2112645" cy="3691890"/>
          </a:xfrm>
          <a:prstGeom prst="straightConnector1">
            <a:avLst/>
          </a:prstGeom>
          <a:ln w="57150">
            <a:solidFill>
              <a:srgbClr val="FF0000"/>
            </a:solidFill>
            <a:headEnd type="arrow"/>
            <a:tailEnd type="arrow"/>
          </a:ln>
        </p:spPr>
        <p:style>
          <a:lnRef idx="2">
            <a:schemeClr val="accent1"/>
          </a:lnRef>
          <a:fillRef idx="0">
            <a:srgbClr val="FFFFFF"/>
          </a:fillRef>
          <a:effectRef idx="0">
            <a:srgbClr val="FFFFFF"/>
          </a:effectRef>
          <a:fontRef idx="minor">
            <a:schemeClr val="tx1"/>
          </a:fontRef>
        </p:style>
      </p:cxnSp>
      <p:cxnSp>
        <p:nvCxnSpPr>
          <p:cNvPr id="28" name="直接箭头连接符 27"/>
          <p:cNvCxnSpPr>
            <a:stCxn id="20" idx="3"/>
          </p:cNvCxnSpPr>
          <p:nvPr>
            <p:custDataLst>
              <p:tags r:id="rId20"/>
            </p:custDataLst>
          </p:nvPr>
        </p:nvCxnSpPr>
        <p:spPr>
          <a:xfrm flipH="1">
            <a:off x="1252220" y="2698750"/>
            <a:ext cx="2937510" cy="1823720"/>
          </a:xfrm>
          <a:prstGeom prst="straightConnector1">
            <a:avLst/>
          </a:prstGeom>
          <a:ln w="57150">
            <a:solidFill>
              <a:srgbClr val="FF0000"/>
            </a:solidFill>
            <a:headEnd type="arrow"/>
            <a:tailEnd type="arrow"/>
          </a:ln>
        </p:spPr>
        <p:style>
          <a:lnRef idx="2">
            <a:schemeClr val="accent1"/>
          </a:lnRef>
          <a:fillRef idx="0">
            <a:srgbClr val="FFFFFF"/>
          </a:fillRef>
          <a:effectRef idx="0">
            <a:srgbClr val="FFFFFF"/>
          </a:effectRef>
          <a:fontRef idx="minor">
            <a:schemeClr val="tx1"/>
          </a:fontRef>
        </p:style>
      </p:cxnSp>
      <p:sp>
        <p:nvSpPr>
          <p:cNvPr id="29" name="Rectangle 3"/>
          <p:cNvSpPr>
            <a:spLocks noGrp="1"/>
          </p:cNvSpPr>
          <p:nvPr>
            <p:custDataLst>
              <p:tags r:id="rId21"/>
            </p:custDataLst>
          </p:nvPr>
        </p:nvSpPr>
        <p:spPr>
          <a:xfrm>
            <a:off x="1892300" y="4076700"/>
            <a:ext cx="1686560" cy="445770"/>
          </a:xfrm>
          <a:prstGeom prst="rect">
            <a:avLst/>
          </a:prstGeom>
          <a:solidFill>
            <a:schemeClr val="accent1"/>
          </a:solidFill>
          <a:ln>
            <a:noFill/>
            <a:miter lim="800000"/>
          </a:ln>
        </p:spPr>
        <p:txBody>
          <a:bodyPr vert="horz" wrap="square" lIns="91440" tIns="45720" rIns="91440" bIns="45720" rtlCol="0" anchor="ctr" anchorCtr="0">
            <a:normAutofit fontScale="70000"/>
          </a:bodyPr>
          <a:lstStyle>
            <a:lvl1pPr marL="342900" indent="-342900" algn="l" defTabSz="914400" rtl="0" eaLnBrk="0" fontAlgn="base" hangingPunct="0">
              <a:lnSpc>
                <a:spcPct val="100000"/>
              </a:lnSpc>
              <a:spcBef>
                <a:spcPct val="20000"/>
              </a:spcBef>
              <a:spcAft>
                <a:spcPct val="0"/>
              </a:spcAft>
              <a:buClr>
                <a:schemeClr val="bg2"/>
              </a:buClr>
              <a:buSzPct val="75000"/>
              <a:buFont typeface="Wingdings" panose="05000000000000000000" pitchFamily="2" charset="2"/>
              <a:buChar char="n"/>
              <a:defRPr lang="zh-CN" altLang="en-US" sz="320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0000"/>
              <a:buFont typeface="Wingdings" panose="05000000000000000000" pitchFamily="2" charset="2"/>
              <a:buChar char="¨"/>
              <a:defRPr lang="zh-CN" altLang="en-US" sz="280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bg2"/>
              </a:buClr>
              <a:buSzPct val="65000"/>
              <a:buFont typeface="Wingdings" panose="05000000000000000000" pitchFamily="2" charset="2"/>
              <a:buChar char="n"/>
              <a:defRPr lang="zh-CN" altLang="en-US" sz="240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70000"/>
              <a:buFont typeface="Wingdings" panose="05000000000000000000" pitchFamily="2" charset="2"/>
              <a:buChar char="¨"/>
              <a:defRPr lang="zh-CN" altLang="en-US" sz="200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bg2"/>
              </a:buClr>
              <a:buSzPct val="70000"/>
              <a:buFont typeface="Wingdings" panose="05000000000000000000" pitchFamily="2" charset="2"/>
              <a:buChar char="§"/>
              <a:defRPr lang="zh-CN" altLang="en-US"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9pPr>
          </a:lstStyle>
          <a:p>
            <a:pPr lvl="0" algn="ctr" eaLnBrk="1" hangingPunct="1">
              <a:buNone/>
            </a:pPr>
            <a:r>
              <a:rPr b="1">
                <a:latin typeface="华文楷体" panose="02010600040101010101" charset="-122"/>
                <a:ea typeface="华文楷体" panose="02010600040101010101" charset="-122"/>
                <a:cs typeface="华文楷体" panose="02010600040101010101" charset="-122"/>
              </a:rPr>
              <a:t>人称一致</a:t>
            </a:r>
            <a:endParaRPr b="1">
              <a:latin typeface="华文楷体" panose="02010600040101010101" charset="-122"/>
              <a:ea typeface="华文楷体" panose="02010600040101010101" charset="-122"/>
              <a:cs typeface="华文楷体" panose="02010600040101010101" charset="-122"/>
            </a:endParaRPr>
          </a:p>
        </p:txBody>
      </p:sp>
      <p:sp>
        <p:nvSpPr>
          <p:cNvPr id="31" name="文本框 30"/>
          <p:cNvSpPr txBox="1"/>
          <p:nvPr>
            <p:custDataLst>
              <p:tags r:id="rId22"/>
            </p:custDataLst>
          </p:nvPr>
        </p:nvSpPr>
        <p:spPr>
          <a:xfrm>
            <a:off x="1252220" y="2247265"/>
            <a:ext cx="404495" cy="521970"/>
          </a:xfrm>
          <a:prstGeom prst="rect">
            <a:avLst/>
          </a:prstGeom>
          <a:solidFill>
            <a:srgbClr val="FFFF00"/>
          </a:solidFill>
        </p:spPr>
        <p:txBody>
          <a:bodyPr wrap="square" rtlCol="0">
            <a:noAutofit/>
          </a:bodyPr>
          <a:lstStyle/>
          <a:p>
            <a:r>
              <a:rPr lang="en-US" altLang="zh-CN" sz="2800" b="1">
                <a:solidFill>
                  <a:srgbClr val="FF0000"/>
                </a:solidFill>
              </a:rPr>
              <a:t>A</a:t>
            </a:r>
            <a:endParaRPr lang="en-US" altLang="zh-CN" sz="2800" b="1">
              <a:solidFill>
                <a:srgbClr val="FF0000"/>
              </a:solidFill>
            </a:endParaRPr>
          </a:p>
        </p:txBody>
      </p:sp>
      <p:sp>
        <p:nvSpPr>
          <p:cNvPr id="33" name="矩形 32"/>
          <p:cNvSpPr/>
          <p:nvPr>
            <p:custDataLst>
              <p:tags r:id="rId23"/>
            </p:custDataLst>
          </p:nvPr>
        </p:nvSpPr>
        <p:spPr>
          <a:xfrm>
            <a:off x="1419225" y="4618990"/>
            <a:ext cx="2159635" cy="451485"/>
          </a:xfrm>
          <a:prstGeom prst="rect">
            <a:avLst/>
          </a:prstGeom>
          <a:noFill/>
          <a:ln w="34925">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custDataLst>
              <p:tags r:id="rId24"/>
            </p:custDataLst>
          </p:nvPr>
        </p:nvSpPr>
        <p:spPr>
          <a:xfrm>
            <a:off x="4930140" y="5554345"/>
            <a:ext cx="1565275" cy="386715"/>
          </a:xfrm>
          <a:prstGeom prst="rect">
            <a:avLst/>
          </a:prstGeom>
          <a:noFill/>
          <a:ln w="34925">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Oval 10"/>
          <p:cNvSpPr/>
          <p:nvPr>
            <p:custDataLst>
              <p:tags r:id="rId25"/>
            </p:custDataLst>
          </p:nvPr>
        </p:nvSpPr>
        <p:spPr>
          <a:xfrm>
            <a:off x="5816600" y="5003800"/>
            <a:ext cx="1001395" cy="4432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5" name="文本框 4"/>
          <p:cNvSpPr txBox="1"/>
          <p:nvPr>
            <p:custDataLst>
              <p:tags r:id="rId26"/>
            </p:custDataLst>
          </p:nvPr>
        </p:nvSpPr>
        <p:spPr>
          <a:xfrm>
            <a:off x="121920" y="-7620"/>
            <a:ext cx="6146165" cy="583565"/>
          </a:xfrm>
          <a:prstGeom prst="rect">
            <a:avLst/>
          </a:prstGeom>
          <a:noFill/>
        </p:spPr>
        <p:txBody>
          <a:bodyPr wrap="square" rtlCol="0" anchor="t">
            <a:spAutoFit/>
          </a:bodyPr>
          <a:lstStyle/>
          <a:p>
            <a:pPr algn="ct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看位置-找线索-</a:t>
            </a:r>
            <a:r>
              <a:rPr lang="zh-CN" altLang="en-US" sz="3200" b="1">
                <a:ln w="13462">
                  <a:solidFill>
                    <a:schemeClr val="bg1"/>
                  </a:solidFill>
                  <a:prstDash val="solid"/>
                </a:ln>
                <a:solidFill>
                  <a:srgbClr val="FF0000"/>
                </a:solidFill>
                <a:effectLst>
                  <a:outerShdw dist="38100" dir="2700000" algn="bl" rotWithShape="0">
                    <a:schemeClr val="accent5"/>
                  </a:outerShdw>
                </a:effectLst>
                <a:sym typeface="+mn-ea"/>
              </a:rPr>
              <a:t>推逻辑</a:t>
            </a: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-对选项</a:t>
            </a:r>
            <a:endPar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endParaRPr>
          </a:p>
        </p:txBody>
      </p:sp>
      <p:sp>
        <p:nvSpPr>
          <p:cNvPr id="6" name="文本框 5"/>
          <p:cNvSpPr txBox="1"/>
          <p:nvPr>
            <p:custDataLst>
              <p:tags r:id="rId27"/>
            </p:custDataLst>
          </p:nvPr>
        </p:nvSpPr>
        <p:spPr>
          <a:xfrm>
            <a:off x="7131050" y="5086985"/>
            <a:ext cx="1235710" cy="460375"/>
          </a:xfrm>
          <a:prstGeom prst="rect">
            <a:avLst/>
          </a:prstGeom>
          <a:noFill/>
        </p:spPr>
        <p:txBody>
          <a:bodyPr wrap="square" rtlCol="0">
            <a:spAutoFit/>
          </a:bodyPr>
          <a:lstStyle/>
          <a:p>
            <a:r>
              <a:rPr lang="zh-CN" altLang="en-US" sz="2400" b="1">
                <a:solidFill>
                  <a:srgbClr val="7030A0"/>
                </a:solidFill>
              </a:rPr>
              <a:t>积极</a:t>
            </a:r>
            <a:endParaRPr lang="zh-CN" altLang="en-US" sz="2400" b="1">
              <a:solidFill>
                <a:srgbClr val="7030A0"/>
              </a:solidFill>
            </a:endParaRPr>
          </a:p>
        </p:txBody>
      </p:sp>
      <p:cxnSp>
        <p:nvCxnSpPr>
          <p:cNvPr id="13" name="直接连接符 12"/>
          <p:cNvCxnSpPr/>
          <p:nvPr>
            <p:custDataLst>
              <p:tags r:id="rId28"/>
            </p:custDataLst>
          </p:nvPr>
        </p:nvCxnSpPr>
        <p:spPr>
          <a:xfrm>
            <a:off x="1107440" y="5420995"/>
            <a:ext cx="549275" cy="1905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5124" name="图片 6" descr="logo横版 png"/>
          <p:cNvPicPr>
            <a:picLocks noChangeAspect="1"/>
          </p:cNvPicPr>
          <p:nvPr userDrawn="1"/>
        </p:nvPicPr>
        <p:blipFill>
          <a:blip r:embed="rId29"/>
          <a:stretch>
            <a:fillRect/>
          </a:stretch>
        </p:blipFill>
        <p:spPr>
          <a:xfrm>
            <a:off x="11477625" y="82550"/>
            <a:ext cx="608013" cy="642938"/>
          </a:xfrm>
          <a:prstGeom prst="rect">
            <a:avLst/>
          </a:prstGeom>
          <a:noFill/>
          <a:ln w="9525">
            <a:noFill/>
          </a:ln>
        </p:spPr>
      </p:pic>
    </p:spTree>
    <p:custDataLst>
      <p:tags r:id="rId3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blinds(horizontal)">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linds(horizontal)">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blinds(horizontal)">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fill="hold"/>
                                        <p:tgtEl>
                                          <p:spTgt spid="31"/>
                                        </p:tgtEl>
                                        <p:attrNameLst>
                                          <p:attrName>ppt_x</p:attrName>
                                        </p:attrNameLst>
                                      </p:cBhvr>
                                      <p:tavLst>
                                        <p:tav tm="0">
                                          <p:val>
                                            <p:strVal val="#ppt_x"/>
                                          </p:val>
                                        </p:tav>
                                        <p:tav tm="100000">
                                          <p:val>
                                            <p:strVal val="#ppt_x"/>
                                          </p:val>
                                        </p:tav>
                                      </p:tavLst>
                                    </p:anim>
                                    <p:anim calcmode="lin" valueType="num">
                                      <p:cBhvr additive="base">
                                        <p:cTn id="5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childTnLst>
                          </p:cTn>
                        </p:par>
                        <p:par>
                          <p:cTn id="59" fill="hold">
                            <p:stCondLst>
                              <p:cond delay="500"/>
                            </p:stCondLst>
                            <p:childTnLst>
                              <p:par>
                                <p:cTn id="60" presetID="24" presetClass="entr" presetSubtype="0"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 to="" calcmode="lin" valueType="num">
                                      <p:cBhvr>
                                        <p:cTn id="62" dur="1" fill="hold"/>
                                        <p:tgtEl>
                                          <p:spTgt spid="23"/>
                                        </p:tgtEl>
                                      </p:cBhvr>
                                    </p:anim>
                                  </p:childTnLst>
                                </p:cTn>
                              </p:par>
                            </p:childTnLst>
                          </p:cTn>
                        </p:par>
                        <p:par>
                          <p:cTn id="63" fill="hold">
                            <p:stCondLst>
                              <p:cond delay="500"/>
                            </p:stCondLst>
                            <p:childTnLst>
                              <p:par>
                                <p:cTn id="64" presetID="24"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to="" calcmode="lin" valueType="num">
                                      <p:cBhvr>
                                        <p:cTn id="66" dur="1" fill="hold"/>
                                        <p:tgtEl>
                                          <p:spTgt spid="25"/>
                                        </p:tgtEl>
                                      </p:cBhvr>
                                    </p:anim>
                                  </p:childTnLst>
                                </p:cTn>
                              </p:par>
                              <p:par>
                                <p:cTn id="67" presetID="5" presetClass="entr" presetSubtype="10" fill="hold" grpId="0" nodeType="withEffect">
                                  <p:stCondLst>
                                    <p:cond delay="0"/>
                                  </p:stCondLst>
                                  <p:childTnLst>
                                    <p:set>
                                      <p:cBhvr>
                                        <p:cTn id="68" dur="1" fill="hold">
                                          <p:stCondLst>
                                            <p:cond delay="0"/>
                                          </p:stCondLst>
                                        </p:cTn>
                                        <p:tgtEl>
                                          <p:spTgt spid="18434">
                                            <p:bg/>
                                          </p:spTgt>
                                        </p:tgtEl>
                                        <p:attrNameLst>
                                          <p:attrName>style.visibility</p:attrName>
                                        </p:attrNameLst>
                                      </p:cBhvr>
                                      <p:to>
                                        <p:strVal val="visible"/>
                                      </p:to>
                                    </p:set>
                                    <p:animEffect transition="in" filter="checkerboard(across)">
                                      <p:cBhvr>
                                        <p:cTn id="69" dur="500" fill="hold"/>
                                        <p:tgtEl>
                                          <p:spTgt spid="18434">
                                            <p:bg/>
                                          </p:spTgt>
                                        </p:tgtEl>
                                      </p:cBhvr>
                                    </p:animEffect>
                                  </p:childTnLst>
                                </p:cTn>
                              </p:par>
                              <p:par>
                                <p:cTn id="70" presetID="22" presetClass="entr" presetSubtype="4" fill="hold" nodeType="withEffect">
                                  <p:stCondLst>
                                    <p:cond delay="0"/>
                                  </p:stCondLst>
                                  <p:childTnLst>
                                    <p:set>
                                      <p:cBhvr>
                                        <p:cTn id="71" dur="1" fill="hold">
                                          <p:stCondLst>
                                            <p:cond delay="0"/>
                                          </p:stCondLst>
                                        </p:cTn>
                                        <p:tgtEl>
                                          <p:spTgt spid="18434">
                                            <p:txEl>
                                              <p:pRg st="0" end="0"/>
                                            </p:txEl>
                                          </p:spTgt>
                                        </p:tgtEl>
                                        <p:attrNameLst>
                                          <p:attrName>style.visibility</p:attrName>
                                        </p:attrNameLst>
                                      </p:cBhvr>
                                      <p:to>
                                        <p:strVal val="visible"/>
                                      </p:to>
                                    </p:set>
                                    <p:animEffect transition="in" filter="wipe(down)">
                                      <p:cBhvr>
                                        <p:cTn id="72" dur="500" fill="hold"/>
                                        <p:tgtEl>
                                          <p:spTgt spid="18434">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blinds(horizontal)">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par>
                                <p:cTn id="83" presetID="16" presetClass="entr" presetSubtype="21"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barn(inVertical)">
                                      <p:cBhvr>
                                        <p:cTn id="85" dur="500"/>
                                        <p:tgtEl>
                                          <p:spTgt spid="26"/>
                                        </p:tgtEl>
                                      </p:cBhvr>
                                    </p:animEffect>
                                  </p:childTnLst>
                                </p:cTn>
                              </p:par>
                              <p:par>
                                <p:cTn id="86" presetID="16" presetClass="entr" presetSubtype="21" fill="hold"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barn(inVertical)">
                                      <p:cBhvr>
                                        <p:cTn id="88" dur="500"/>
                                        <p:tgtEl>
                                          <p:spTgt spid="28"/>
                                        </p:tgtEl>
                                      </p:cBhvr>
                                    </p:animEffect>
                                  </p:childTnLst>
                                </p:cTn>
                              </p:par>
                              <p:par>
                                <p:cTn id="89" presetID="5" presetClass="entr" presetSubtype="10" fill="hold" grpId="0" nodeType="withEffect">
                                  <p:stCondLst>
                                    <p:cond delay="0"/>
                                  </p:stCondLst>
                                  <p:childTnLst>
                                    <p:set>
                                      <p:cBhvr>
                                        <p:cTn id="90" dur="1" fill="hold">
                                          <p:stCondLst>
                                            <p:cond delay="0"/>
                                          </p:stCondLst>
                                        </p:cTn>
                                        <p:tgtEl>
                                          <p:spTgt spid="29">
                                            <p:bg/>
                                          </p:spTgt>
                                        </p:tgtEl>
                                        <p:attrNameLst>
                                          <p:attrName>style.visibility</p:attrName>
                                        </p:attrNameLst>
                                      </p:cBhvr>
                                      <p:to>
                                        <p:strVal val="visible"/>
                                      </p:to>
                                    </p:set>
                                    <p:animEffect transition="in" filter="checkerboard(across)">
                                      <p:cBhvr>
                                        <p:cTn id="91" dur="500" fill="hold"/>
                                        <p:tgtEl>
                                          <p:spTgt spid="29">
                                            <p:bg/>
                                          </p:spTgt>
                                        </p:tgtEl>
                                      </p:cBhvr>
                                    </p:animEffect>
                                  </p:childTnLst>
                                </p:cTn>
                              </p:par>
                              <p:par>
                                <p:cTn id="92" presetID="22" presetClass="entr" presetSubtype="4" fill="hold" nodeType="withEffect">
                                  <p:stCondLst>
                                    <p:cond delay="0"/>
                                  </p:stCondLst>
                                  <p:childTnLst>
                                    <p:set>
                                      <p:cBhvr>
                                        <p:cTn id="93" dur="1" fill="hold">
                                          <p:stCondLst>
                                            <p:cond delay="0"/>
                                          </p:stCondLst>
                                        </p:cTn>
                                        <p:tgtEl>
                                          <p:spTgt spid="29">
                                            <p:txEl>
                                              <p:pRg st="0" end="0"/>
                                            </p:txEl>
                                          </p:spTgt>
                                        </p:tgtEl>
                                        <p:attrNameLst>
                                          <p:attrName>style.visibility</p:attrName>
                                        </p:attrNameLst>
                                      </p:cBhvr>
                                      <p:to>
                                        <p:strVal val="visible"/>
                                      </p:to>
                                    </p:set>
                                    <p:animEffect transition="in" filter="wipe(down)">
                                      <p:cBhvr>
                                        <p:cTn id="94" dur="500" fill="hold"/>
                                        <p:tgtEl>
                                          <p:spTgt spid="29">
                                            <p:txEl>
                                              <p:pRg st="0" end="0"/>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blinds(horizontal)">
                                      <p:cBhvr>
                                        <p:cTn id="9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9" grpId="0" bldLvl="0" animBg="1"/>
      <p:bldP spid="14" grpId="0"/>
      <p:bldP spid="10" grpId="0"/>
      <p:bldP spid="11" grpId="0"/>
      <p:bldP spid="18434" grpId="0" animBg="1" build="p"/>
      <p:bldP spid="29" grpId="0" animBg="1" build="p"/>
      <p:bldP spid="31" grpId="0" bldLvl="0" animBg="1"/>
      <p:bldP spid="21" grpId="0" bldLvl="0" animBg="1"/>
      <p:bldP spid="22" grpId="0" bldLvl="0" animBg="1"/>
      <p:bldP spid="16" grpId="0" bldLvl="0" animBg="1"/>
      <p:bldP spid="20" grpId="0" bldLvl="0" animBg="1"/>
      <p:bldP spid="33" grpId="0" bldLvl="0" animBg="1"/>
      <p:bldP spid="34" grpId="0" bldLvl="0" animBg="1"/>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7336155" y="2489835"/>
            <a:ext cx="1687195" cy="440055"/>
          </a:xfrm>
          <a:prstGeom prst="rect">
            <a:avLst/>
          </a:prstGeom>
          <a:solidFill>
            <a:srgbClr val="FFFF00"/>
          </a:solidFill>
        </p:spPr>
        <p:txBody>
          <a:bodyPr wrap="square" rtlCol="0">
            <a:noAutofit/>
          </a:bodyPr>
          <a:lstStyle/>
          <a:p>
            <a:endParaRPr lang="zh-CN" altLang="en-US"/>
          </a:p>
        </p:txBody>
      </p:sp>
      <p:sp>
        <p:nvSpPr>
          <p:cNvPr id="19" name="文本框 18"/>
          <p:cNvSpPr txBox="1"/>
          <p:nvPr>
            <p:custDataLst>
              <p:tags r:id="rId2"/>
            </p:custDataLst>
          </p:nvPr>
        </p:nvSpPr>
        <p:spPr>
          <a:xfrm>
            <a:off x="5295900" y="1568450"/>
            <a:ext cx="1656080" cy="440055"/>
          </a:xfrm>
          <a:prstGeom prst="rect">
            <a:avLst/>
          </a:prstGeom>
          <a:solidFill>
            <a:srgbClr val="FFFF00"/>
          </a:solidFill>
        </p:spPr>
        <p:txBody>
          <a:bodyPr wrap="square" rtlCol="0">
            <a:noAutofit/>
          </a:bodyPr>
          <a:lstStyle/>
          <a:p>
            <a:endParaRPr lang="zh-CN" altLang="en-US"/>
          </a:p>
        </p:txBody>
      </p:sp>
      <p:sp>
        <p:nvSpPr>
          <p:cNvPr id="2" name="文本框 1"/>
          <p:cNvSpPr txBox="1"/>
          <p:nvPr>
            <p:custDataLst>
              <p:tags r:id="rId3"/>
            </p:custDataLst>
          </p:nvPr>
        </p:nvSpPr>
        <p:spPr>
          <a:xfrm>
            <a:off x="548005" y="684530"/>
            <a:ext cx="11516360" cy="2245360"/>
          </a:xfrm>
          <a:prstGeom prst="rect">
            <a:avLst/>
          </a:prstGeom>
          <a:noFill/>
          <a:ln w="9525">
            <a:noFill/>
          </a:ln>
        </p:spPr>
        <p:txBody>
          <a:bodyPr wrap="square">
            <a:spAutoFit/>
          </a:bodyPr>
          <a:lstStyle/>
          <a:p>
            <a:pPr indent="0"/>
            <a:r>
              <a:rPr lang="en-US" sz="2800" b="1">
                <a:solidFill>
                  <a:srgbClr val="000000"/>
                </a:solidFill>
                <a:latin typeface="Times New Roman" panose="02020603050405020304" charset="0"/>
                <a:ea typeface="宋体" panose="02010600030101010101" pitchFamily="2" charset="-122"/>
              </a:rPr>
              <a:t>         </a:t>
            </a:r>
            <a:r>
              <a:rPr lang="en-US" sz="2800" b="1">
                <a:latin typeface="Times New Roman" panose="02020603050405020304" charset="0"/>
                <a:ea typeface="宋体" panose="02010600030101010101" pitchFamily="2" charset="-122"/>
              </a:rPr>
              <a:t>For well over a hundred years the most influential English dictionary was Samuel Johnson's Dictionary of the English Language published in 1755. "To make dictionaries is dull (乏味) work," wrote Johnson, illustrating one definition of "dull". ____40____ A few minutes spent casting your eye over a page or two can be a rewarding experience.</a:t>
            </a:r>
            <a:endParaRPr lang="en-US" sz="2800" b="1">
              <a:latin typeface="Times New Roman" panose="02020603050405020304" charset="0"/>
              <a:ea typeface="宋体" panose="02010600030101010101" pitchFamily="2" charset="-122"/>
            </a:endParaRPr>
          </a:p>
        </p:txBody>
      </p:sp>
      <p:sp>
        <p:nvSpPr>
          <p:cNvPr id="7" name="文本框 6"/>
          <p:cNvSpPr txBox="1"/>
          <p:nvPr>
            <p:custDataLst>
              <p:tags r:id="rId4"/>
            </p:custDataLst>
          </p:nvPr>
        </p:nvSpPr>
        <p:spPr>
          <a:xfrm>
            <a:off x="935355" y="4234180"/>
            <a:ext cx="9681845" cy="1144905"/>
          </a:xfrm>
          <a:prstGeom prst="rect">
            <a:avLst/>
          </a:prstGeom>
          <a:solidFill>
            <a:schemeClr val="bg1"/>
          </a:solidFill>
          <a:ln w="9525">
            <a:solidFill>
              <a:srgbClr val="FF0000"/>
            </a:solidFill>
          </a:ln>
        </p:spPr>
        <p:txBody>
          <a:bodyPr wrap="square">
            <a:noAutofit/>
          </a:bodyPr>
          <a:lstStyle/>
          <a:p>
            <a:pPr indent="0"/>
            <a:r>
              <a:rPr lang="en-US" altLang="en-US" sz="2800" b="1">
                <a:solidFill>
                  <a:srgbClr val="000000"/>
                </a:solidFill>
                <a:latin typeface="Times New Roman" panose="02020603050405020304" charset="0"/>
                <a:ea typeface="宋体" panose="02010600030101010101" pitchFamily="2" charset="-122"/>
              </a:rPr>
              <a:t>C. But I still don't want to replace them.</a:t>
            </a:r>
            <a:endParaRPr lang="en-US" altLang="en-US" sz="2800" b="1">
              <a:solidFill>
                <a:srgbClr val="000000"/>
              </a:solidFill>
              <a:latin typeface="Times New Roman" panose="02020603050405020304" charset="0"/>
              <a:ea typeface="宋体" panose="02010600030101010101" pitchFamily="2" charset="-122"/>
            </a:endParaRPr>
          </a:p>
          <a:p>
            <a:pPr indent="0"/>
            <a:r>
              <a:rPr lang="en-US" altLang="en-US" sz="2800" b="1">
                <a:solidFill>
                  <a:srgbClr val="000000"/>
                </a:solidFill>
                <a:latin typeface="Times New Roman" panose="02020603050405020304" charset="0"/>
                <a:ea typeface="宋体" panose="02010600030101010101" pitchFamily="2" charset="-122"/>
              </a:rPr>
              <a:t>D. But a dictionary can be a pleasure to read.</a:t>
            </a:r>
            <a:endParaRPr lang="en-US" altLang="en-US" sz="2800" b="1">
              <a:solidFill>
                <a:srgbClr val="000000"/>
              </a:solidFill>
              <a:latin typeface="Times New Roman" panose="02020603050405020304" charset="0"/>
              <a:ea typeface="宋体" panose="02010600030101010101" pitchFamily="2" charset="-122"/>
            </a:endParaRPr>
          </a:p>
          <a:p>
            <a:pPr indent="0"/>
            <a:endParaRPr lang="en-US" altLang="en-US" sz="2800" b="1">
              <a:solidFill>
                <a:srgbClr val="000000"/>
              </a:solidFill>
              <a:latin typeface="Times New Roman" panose="02020603050405020304" charset="0"/>
              <a:ea typeface="宋体" panose="02010600030101010101" pitchFamily="2" charset="-122"/>
            </a:endParaRPr>
          </a:p>
        </p:txBody>
      </p:sp>
      <p:sp>
        <p:nvSpPr>
          <p:cNvPr id="10" name="文本框 9"/>
          <p:cNvSpPr txBox="1"/>
          <p:nvPr>
            <p:custDataLst>
              <p:tags r:id="rId5"/>
            </p:custDataLst>
          </p:nvPr>
        </p:nvSpPr>
        <p:spPr>
          <a:xfrm>
            <a:off x="1620520" y="3033395"/>
            <a:ext cx="2155825" cy="583565"/>
          </a:xfrm>
          <a:prstGeom prst="rect">
            <a:avLst/>
          </a:prstGeom>
          <a:noFill/>
        </p:spPr>
        <p:txBody>
          <a:bodyPr wrap="square" rtlCol="0">
            <a:spAutoFit/>
          </a:bodyPr>
          <a:lstStyle/>
          <a:p>
            <a:r>
              <a:rPr lang="zh-CN" altLang="en-US" sz="3200" b="1">
                <a:highlight>
                  <a:srgbClr val="FFFF00"/>
                </a:highlight>
              </a:rPr>
              <a:t>转折关系</a:t>
            </a:r>
            <a:endParaRPr lang="zh-CN" altLang="en-US" sz="3200" b="1">
              <a:highlight>
                <a:srgbClr val="FFFF00"/>
              </a:highlight>
            </a:endParaRPr>
          </a:p>
        </p:txBody>
      </p:sp>
      <p:sp>
        <p:nvSpPr>
          <p:cNvPr id="34" name="矩形 33"/>
          <p:cNvSpPr/>
          <p:nvPr>
            <p:custDataLst>
              <p:tags r:id="rId6"/>
            </p:custDataLst>
          </p:nvPr>
        </p:nvSpPr>
        <p:spPr>
          <a:xfrm>
            <a:off x="5255260" y="4742180"/>
            <a:ext cx="1536065" cy="451485"/>
          </a:xfrm>
          <a:prstGeom prst="rect">
            <a:avLst/>
          </a:prstGeom>
          <a:noFill/>
          <a:ln w="34925">
            <a:solidFill>
              <a:srgbClr val="E61D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7"/>
            </p:custDataLst>
          </p:nvPr>
        </p:nvSpPr>
        <p:spPr>
          <a:xfrm>
            <a:off x="7967345" y="4733290"/>
            <a:ext cx="1898650" cy="460375"/>
          </a:xfrm>
          <a:prstGeom prst="rect">
            <a:avLst/>
          </a:prstGeom>
          <a:noFill/>
        </p:spPr>
        <p:txBody>
          <a:bodyPr wrap="square" rtlCol="0">
            <a:spAutoFit/>
          </a:bodyPr>
          <a:lstStyle/>
          <a:p>
            <a:r>
              <a:rPr lang="zh-CN" altLang="en-US" sz="2400" b="1">
                <a:solidFill>
                  <a:srgbClr val="7030A0"/>
                </a:solidFill>
              </a:rPr>
              <a:t>积极</a:t>
            </a:r>
            <a:endParaRPr lang="zh-CN" altLang="en-US" sz="2400" b="1">
              <a:solidFill>
                <a:srgbClr val="7030A0"/>
              </a:solidFill>
            </a:endParaRPr>
          </a:p>
        </p:txBody>
      </p:sp>
      <p:cxnSp>
        <p:nvCxnSpPr>
          <p:cNvPr id="17" name="直接连接符 16"/>
          <p:cNvCxnSpPr/>
          <p:nvPr>
            <p:custDataLst>
              <p:tags r:id="rId8"/>
            </p:custDataLst>
          </p:nvPr>
        </p:nvCxnSpPr>
        <p:spPr>
          <a:xfrm>
            <a:off x="1189355" y="5081905"/>
            <a:ext cx="530225" cy="1333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189355" y="4660900"/>
            <a:ext cx="530225" cy="1333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0"/>
            </p:custDataLst>
          </p:nvPr>
        </p:nvCxnSpPr>
        <p:spPr>
          <a:xfrm>
            <a:off x="6108065" y="2817495"/>
            <a:ext cx="881380" cy="2476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1"/>
            </p:custDataLst>
          </p:nvPr>
        </p:nvCxnSpPr>
        <p:spPr>
          <a:xfrm flipV="1">
            <a:off x="3776345" y="5104765"/>
            <a:ext cx="859790" cy="63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custDataLst>
              <p:tags r:id="rId12"/>
            </p:custDataLst>
          </p:nvPr>
        </p:nvCxnSpPr>
        <p:spPr>
          <a:xfrm flipV="1">
            <a:off x="4305300" y="2821940"/>
            <a:ext cx="2098040" cy="2082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434" name="Rectangle 3"/>
          <p:cNvSpPr>
            <a:spLocks noGrp="1"/>
          </p:cNvSpPr>
          <p:nvPr>
            <p:ph idx="1"/>
            <p:custDataLst>
              <p:tags r:id="rId13"/>
            </p:custDataLst>
          </p:nvPr>
        </p:nvSpPr>
        <p:spPr>
          <a:xfrm>
            <a:off x="5374005" y="3726815"/>
            <a:ext cx="2273300" cy="445770"/>
          </a:xfrm>
          <a:prstGeom prst="rect">
            <a:avLst/>
          </a:prstGeom>
          <a:solidFill>
            <a:schemeClr val="accent1"/>
          </a:solidFill>
          <a:ln>
            <a:noFill/>
            <a:miter lim="800000"/>
          </a:ln>
        </p:spPr>
        <p:txBody>
          <a:bodyPr vert="horz" wrap="square" lIns="91440" tIns="45720" rIns="91440" bIns="45720" anchor="ctr" anchorCtr="0">
            <a:noAutofit/>
          </a:bodyPr>
          <a:lstStyle>
            <a:lvl1pPr marL="342900" indent="-342900" algn="l" defTabSz="914400" rtl="0" eaLnBrk="0" fontAlgn="base" hangingPunct="0">
              <a:lnSpc>
                <a:spcPct val="100000"/>
              </a:lnSpc>
              <a:spcBef>
                <a:spcPct val="20000"/>
              </a:spcBef>
              <a:spcAft>
                <a:spcPct val="0"/>
              </a:spcAft>
              <a:buClr>
                <a:schemeClr val="bg2"/>
              </a:buClr>
              <a:buSzPct val="75000"/>
              <a:buFont typeface="Wingdings" panose="05000000000000000000" pitchFamily="2" charset="2"/>
              <a:buChar char="n"/>
              <a:defRPr lang="zh-CN" altLang="en-US" sz="320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0000"/>
              <a:buFont typeface="Wingdings" panose="05000000000000000000" pitchFamily="2" charset="2"/>
              <a:buChar char="¨"/>
              <a:defRPr lang="zh-CN" altLang="en-US" sz="280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
                <a:schemeClr val="bg2"/>
              </a:buClr>
              <a:buSzPct val="65000"/>
              <a:buFont typeface="Wingdings" panose="05000000000000000000" pitchFamily="2" charset="2"/>
              <a:buChar char="n"/>
              <a:defRPr lang="zh-CN" altLang="en-US" sz="240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70000"/>
              <a:buFont typeface="Wingdings" panose="05000000000000000000" pitchFamily="2" charset="2"/>
              <a:buChar char="¨"/>
              <a:defRPr lang="zh-CN" altLang="en-US" sz="200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
                <a:schemeClr val="bg2"/>
              </a:buClr>
              <a:buSzPct val="70000"/>
              <a:buFont typeface="Wingdings" panose="05000000000000000000" pitchFamily="2" charset="2"/>
              <a:buChar char="§"/>
              <a:defRPr lang="zh-CN" altLang="en-US"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lang="zh-CN" altLang="en-US" sz="2000">
                <a:solidFill>
                  <a:schemeClr val="tx1"/>
                </a:solidFill>
                <a:latin typeface="+mn-lt"/>
                <a:ea typeface="+mn-ea"/>
              </a:defRPr>
            </a:lvl9pPr>
          </a:lstStyle>
          <a:p>
            <a:pPr lvl="0" algn="ctr" eaLnBrk="1" hangingPunct="1">
              <a:buNone/>
            </a:pPr>
            <a:r>
              <a:rPr sz="2000" b="1">
                <a:latin typeface="华文楷体" panose="02010600040101010101" charset="-122"/>
                <a:ea typeface="华文楷体" panose="02010600040101010101" charset="-122"/>
                <a:cs typeface="华文楷体" panose="02010600040101010101" charset="-122"/>
              </a:rPr>
              <a:t>句式结构一致</a:t>
            </a:r>
            <a:endParaRPr sz="2000" b="1">
              <a:latin typeface="华文楷体" panose="02010600040101010101" charset="-122"/>
              <a:ea typeface="华文楷体" panose="02010600040101010101" charset="-122"/>
              <a:cs typeface="华文楷体" panose="02010600040101010101" charset="-122"/>
            </a:endParaRPr>
          </a:p>
        </p:txBody>
      </p:sp>
      <p:sp>
        <p:nvSpPr>
          <p:cNvPr id="20" name="文本框 19"/>
          <p:cNvSpPr txBox="1"/>
          <p:nvPr>
            <p:custDataLst>
              <p:tags r:id="rId14"/>
            </p:custDataLst>
          </p:nvPr>
        </p:nvSpPr>
        <p:spPr>
          <a:xfrm>
            <a:off x="6791325" y="1948180"/>
            <a:ext cx="544830" cy="534670"/>
          </a:xfrm>
          <a:prstGeom prst="rect">
            <a:avLst/>
          </a:prstGeom>
          <a:solidFill>
            <a:srgbClr val="FFFF00"/>
          </a:solidFill>
        </p:spPr>
        <p:txBody>
          <a:bodyPr wrap="square" rtlCol="0">
            <a:noAutofit/>
          </a:bodyPr>
          <a:lstStyle/>
          <a:p>
            <a:r>
              <a:rPr lang="en-US" altLang="zh-CN" sz="2800" b="1">
                <a:solidFill>
                  <a:srgbClr val="FF0000"/>
                </a:solidFill>
              </a:rPr>
              <a:t>D</a:t>
            </a:r>
            <a:endParaRPr lang="en-US" altLang="zh-CN" sz="2800" b="1">
              <a:solidFill>
                <a:srgbClr val="FF0000"/>
              </a:solidFill>
            </a:endParaRPr>
          </a:p>
        </p:txBody>
      </p:sp>
      <p:sp>
        <p:nvSpPr>
          <p:cNvPr id="3" name="文本框 2"/>
          <p:cNvSpPr txBox="1"/>
          <p:nvPr>
            <p:custDataLst>
              <p:tags r:id="rId15"/>
            </p:custDataLst>
          </p:nvPr>
        </p:nvSpPr>
        <p:spPr>
          <a:xfrm>
            <a:off x="121920" y="-7620"/>
            <a:ext cx="6146165" cy="583565"/>
          </a:xfrm>
          <a:prstGeom prst="rect">
            <a:avLst/>
          </a:prstGeom>
          <a:noFill/>
        </p:spPr>
        <p:txBody>
          <a:bodyPr wrap="square" rtlCol="0" anchor="t">
            <a:spAutoFit/>
          </a:bodyPr>
          <a:lstStyle/>
          <a:p>
            <a:pPr algn="ct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看位置-找线索-</a:t>
            </a:r>
            <a:r>
              <a:rPr lang="zh-CN" altLang="en-US" sz="3200" b="1">
                <a:ln w="13462">
                  <a:solidFill>
                    <a:schemeClr val="bg1"/>
                  </a:solidFill>
                  <a:prstDash val="solid"/>
                </a:ln>
                <a:solidFill>
                  <a:srgbClr val="FF0000"/>
                </a:solidFill>
                <a:effectLst>
                  <a:outerShdw dist="38100" dir="2700000" algn="bl" rotWithShape="0">
                    <a:schemeClr val="accent5"/>
                  </a:outerShdw>
                </a:effectLst>
                <a:sym typeface="+mn-ea"/>
              </a:rPr>
              <a:t>推逻辑</a:t>
            </a:r>
            <a:r>
              <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rPr>
              <a:t>-对选项</a:t>
            </a:r>
            <a:endParaRPr lang="zh-CN" altLang="en-US" sz="3200" b="1">
              <a:ln w="13462">
                <a:solidFill>
                  <a:schemeClr val="bg1"/>
                </a:solidFill>
                <a:prstDash val="solid"/>
              </a:ln>
              <a:solidFill>
                <a:schemeClr val="tx1">
                  <a:lumMod val="85000"/>
                  <a:lumOff val="15000"/>
                </a:schemeClr>
              </a:solidFill>
              <a:effectLst>
                <a:outerShdw dist="38100" dir="2700000" algn="bl" rotWithShape="0">
                  <a:schemeClr val="accent5"/>
                </a:outerShdw>
              </a:effectLst>
              <a:sym typeface="+mn-ea"/>
            </a:endParaRPr>
          </a:p>
        </p:txBody>
      </p:sp>
      <p:sp>
        <p:nvSpPr>
          <p:cNvPr id="6" name="文本框 5"/>
          <p:cNvSpPr txBox="1"/>
          <p:nvPr>
            <p:custDataLst>
              <p:tags r:id="rId16"/>
            </p:custDataLst>
          </p:nvPr>
        </p:nvSpPr>
        <p:spPr>
          <a:xfrm>
            <a:off x="7109460" y="4251960"/>
            <a:ext cx="3180080" cy="829945"/>
          </a:xfrm>
          <a:prstGeom prst="rect">
            <a:avLst/>
          </a:prstGeom>
          <a:noFill/>
        </p:spPr>
        <p:txBody>
          <a:bodyPr wrap="square" rtlCol="0">
            <a:spAutoFit/>
          </a:bodyPr>
          <a:lstStyle/>
          <a:p>
            <a:r>
              <a:rPr lang="zh-CN" altLang="en-US" sz="2400" b="1">
                <a:solidFill>
                  <a:srgbClr val="7030A0"/>
                </a:solidFill>
              </a:rPr>
              <a:t>强行指代</a:t>
            </a:r>
            <a:endParaRPr lang="zh-CN" altLang="en-US" sz="2400" b="1">
              <a:solidFill>
                <a:srgbClr val="7030A0"/>
              </a:solidFill>
            </a:endParaRPr>
          </a:p>
          <a:p>
            <a:endParaRPr lang="zh-CN" altLang="en-US" sz="2400" b="1">
              <a:solidFill>
                <a:srgbClr val="7030A0"/>
              </a:solidFill>
            </a:endParaRPr>
          </a:p>
        </p:txBody>
      </p:sp>
      <p:sp>
        <p:nvSpPr>
          <p:cNvPr id="5" name="Oval 10"/>
          <p:cNvSpPr/>
          <p:nvPr>
            <p:custDataLst>
              <p:tags r:id="rId17"/>
            </p:custDataLst>
          </p:nvPr>
        </p:nvSpPr>
        <p:spPr>
          <a:xfrm>
            <a:off x="6108065" y="4298950"/>
            <a:ext cx="1001395" cy="4432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pic>
        <p:nvPicPr>
          <p:cNvPr id="5124" name="图片 6" descr="logo横版 png"/>
          <p:cNvPicPr>
            <a:picLocks noChangeAspect="1"/>
          </p:cNvPicPr>
          <p:nvPr userDrawn="1"/>
        </p:nvPicPr>
        <p:blipFill>
          <a:blip r:embed="rId18"/>
          <a:stretch>
            <a:fillRect/>
          </a:stretch>
        </p:blipFill>
        <p:spPr>
          <a:xfrm>
            <a:off x="11477625" y="82550"/>
            <a:ext cx="608013" cy="642938"/>
          </a:xfrm>
          <a:prstGeom prst="rect">
            <a:avLst/>
          </a:prstGeom>
          <a:noFill/>
          <a:ln w="9525">
            <a:noFill/>
          </a:ln>
        </p:spPr>
      </p:pic>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blinds(horizontal)">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 to="" calcmode="lin" valueType="num">
                                      <p:cBhvr>
                                        <p:cTn id="32" dur="1" fill="hold"/>
                                        <p:tgtEl>
                                          <p:spTgt spid="15"/>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 to="" calcmode="lin" valueType="num">
                                      <p:cBhvr>
                                        <p:cTn id="37" dur="1" fill="hold"/>
                                        <p:tgtEl>
                                          <p:spTgt spid="16"/>
                                        </p:tgtEl>
                                      </p:cBhvr>
                                    </p:anim>
                                  </p:childTnLst>
                                </p:cTn>
                              </p:par>
                            </p:childTnLst>
                          </p:cTn>
                        </p:par>
                        <p:par>
                          <p:cTn id="38" fill="hold">
                            <p:stCondLst>
                              <p:cond delay="0"/>
                            </p:stCondLst>
                            <p:childTnLst>
                              <p:par>
                                <p:cTn id="39" presetID="24"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to="" calcmode="lin" valueType="num">
                                      <p:cBhvr>
                                        <p:cTn id="41" dur="1" fill="hold"/>
                                        <p:tgtEl>
                                          <p:spTgt spid="23"/>
                                        </p:tgtEl>
                                      </p:cBhvr>
                                    </p:anim>
                                  </p:childTnLst>
                                </p:cTn>
                              </p:par>
                              <p:par>
                                <p:cTn id="42" presetID="5" presetClass="entr" presetSubtype="10" fill="hold" grpId="0" nodeType="withEffect">
                                  <p:stCondLst>
                                    <p:cond delay="0"/>
                                  </p:stCondLst>
                                  <p:childTnLst>
                                    <p:set>
                                      <p:cBhvr>
                                        <p:cTn id="43" dur="1" fill="hold">
                                          <p:stCondLst>
                                            <p:cond delay="0"/>
                                          </p:stCondLst>
                                        </p:cTn>
                                        <p:tgtEl>
                                          <p:spTgt spid="18434">
                                            <p:bg/>
                                          </p:spTgt>
                                        </p:tgtEl>
                                        <p:attrNameLst>
                                          <p:attrName>style.visibility</p:attrName>
                                        </p:attrNameLst>
                                      </p:cBhvr>
                                      <p:to>
                                        <p:strVal val="visible"/>
                                      </p:to>
                                    </p:set>
                                    <p:animEffect transition="in" filter="checkerboard(across)">
                                      <p:cBhvr>
                                        <p:cTn id="44" dur="500" fill="hold"/>
                                        <p:tgtEl>
                                          <p:spTgt spid="18434">
                                            <p:bg/>
                                          </p:spTgt>
                                        </p:tgtEl>
                                      </p:cBhvr>
                                    </p:animEffect>
                                  </p:childTnLst>
                                </p:cTn>
                              </p:par>
                              <p:par>
                                <p:cTn id="45" presetID="22" presetClass="entr" presetSubtype="4" fill="hold" nodeType="withEffect">
                                  <p:stCondLst>
                                    <p:cond delay="0"/>
                                  </p:stCondLst>
                                  <p:childTnLst>
                                    <p:set>
                                      <p:cBhvr>
                                        <p:cTn id="46" dur="1" fill="hold">
                                          <p:stCondLst>
                                            <p:cond delay="0"/>
                                          </p:stCondLst>
                                        </p:cTn>
                                        <p:tgtEl>
                                          <p:spTgt spid="18434">
                                            <p:txEl>
                                              <p:pRg st="0" end="0"/>
                                            </p:txEl>
                                          </p:spTgt>
                                        </p:tgtEl>
                                        <p:attrNameLst>
                                          <p:attrName>style.visibility</p:attrName>
                                        </p:attrNameLst>
                                      </p:cBhvr>
                                      <p:to>
                                        <p:strVal val="visible"/>
                                      </p:to>
                                    </p:set>
                                    <p:animEffect transition="in" filter="wipe(down)">
                                      <p:cBhvr>
                                        <p:cTn id="47" dur="500" fill="hold"/>
                                        <p:tgtEl>
                                          <p:spTgt spid="18434">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blinds(horizontal)">
                                      <p:cBhvr>
                                        <p:cTn id="5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8" grpId="0" bldLvl="0" animBg="1"/>
      <p:bldP spid="34" grpId="0" bldLvl="0" animBg="1"/>
      <p:bldP spid="12" grpId="0"/>
      <p:bldP spid="18434" grpId="0" animBg="1" build="p"/>
      <p:bldP spid="20" grpId="0" bldLvl="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692150" y="948055"/>
            <a:ext cx="11078210" cy="5631180"/>
          </a:xfrm>
          <a:prstGeom prst="rect">
            <a:avLst/>
          </a:prstGeom>
          <a:noFill/>
        </p:spPr>
        <p:txBody>
          <a:bodyPr wrap="square" rtlCol="0" anchor="t">
            <a:spAutoFit/>
          </a:bodyPr>
          <a:lstStyle/>
          <a:p>
            <a:pPr indent="12700" algn="just">
              <a:lnSpc>
                <a:spcPct val="100000"/>
              </a:lnSpc>
              <a:buClrTx/>
              <a:buSzTx/>
              <a:buNone/>
            </a:pP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1. 逻辑关系错位</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前后文是并列/递进，选项强行用转折、因果；</a:t>
            </a:r>
            <a:endPar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前后是转折，选项却用顺承、举例，逻辑关系不匹配。</a:t>
            </a:r>
            <a:endPar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2. 情感态度矛盾、转折乱用</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前文褒义（优点、好处），选项突然贬义（弊端、问题）；</a:t>
            </a:r>
            <a:endPar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前文消极，选项强行积极，态度矛盾。</a:t>
            </a:r>
            <a:endPar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如乱用 </a:t>
            </a:r>
            <a:r>
              <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rPr>
              <a:t>however、but、yet，</a:t>
            </a: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前后内容并无对立、相反含义，为转折而转折。</a:t>
            </a:r>
            <a:endPar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3. 强加因果、无依据</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前后没有因果联系，乱加 </a:t>
            </a:r>
            <a:r>
              <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rPr>
              <a:t>so、thus、as a result </a:t>
            </a: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等因果词，生硬拼凑逻辑。</a:t>
            </a:r>
            <a:endPar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en-US" altLang="zh-CN" sz="2400" b="1">
                <a:solidFill>
                  <a:srgbClr val="FF0000"/>
                </a:solidFill>
                <a:latin typeface="Times New Roman" panose="02020603050405020304" charset="0"/>
                <a:ea typeface="楷体" panose="02010609060101010101" charset="-122"/>
                <a:cs typeface="Times New Roman" panose="02020603050405020304" charset="0"/>
                <a:sym typeface="+mn-ea"/>
              </a:rPr>
              <a:t>4</a:t>
            </a: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 顺序颠倒</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事件先后、发展流程、时间顺序错乱，不符合行文逻辑。</a:t>
            </a:r>
            <a:endPar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en-US" altLang="zh-CN" sz="2400" b="1">
                <a:solidFill>
                  <a:srgbClr val="FF0000"/>
                </a:solidFill>
                <a:latin typeface="Times New Roman" panose="02020603050405020304" charset="0"/>
                <a:ea typeface="楷体" panose="02010609060101010101" charset="-122"/>
                <a:cs typeface="Times New Roman" panose="02020603050405020304" charset="0"/>
                <a:sym typeface="+mn-ea"/>
              </a:rPr>
              <a:t>5</a:t>
            </a: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 过度绝对化</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用 </a:t>
            </a:r>
            <a:r>
              <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rPr>
              <a:t>always、only、never、all </a:t>
            </a: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等绝对表述，打破原文委婉、客观的逻辑节奏。</a:t>
            </a:r>
            <a:endPar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en-US" altLang="zh-CN" sz="2400" b="1">
                <a:solidFill>
                  <a:srgbClr val="FF0000"/>
                </a:solidFill>
                <a:latin typeface="Times New Roman" panose="02020603050405020304" charset="0"/>
                <a:ea typeface="楷体" panose="02010609060101010101" charset="-122"/>
                <a:cs typeface="Times New Roman" panose="02020603050405020304" charset="0"/>
                <a:sym typeface="+mn-ea"/>
              </a:rPr>
              <a:t>6.</a:t>
            </a:r>
            <a:r>
              <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rPr>
              <a:t>强行指代</a:t>
            </a:r>
            <a:endParaRPr lang="zh-CN" altLang="en-US" sz="2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lnSpc>
                <a:spcPct val="100000"/>
              </a:lnSpc>
              <a:buClrTx/>
              <a:buSzTx/>
              <a:buNone/>
            </a:pP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选项含</a:t>
            </a:r>
            <a:r>
              <a:rPr lang="en-US" altLang="zh-CN" sz="2400" b="1">
                <a:solidFill>
                  <a:schemeClr val="tx1"/>
                </a:solidFill>
                <a:latin typeface="Times New Roman" panose="02020603050405020304" charset="0"/>
                <a:ea typeface="楷体" panose="02010609060101010101" charset="-122"/>
                <a:cs typeface="Times New Roman" panose="02020603050405020304" charset="0"/>
                <a:sym typeface="+mn-ea"/>
              </a:rPr>
              <a:t>this/that/it</a:t>
            </a:r>
            <a:r>
              <a:rPr lang="zh-CN" altLang="en-US" sz="2400" b="1">
                <a:solidFill>
                  <a:schemeClr val="tx1"/>
                </a:solidFill>
                <a:latin typeface="Times New Roman" panose="02020603050405020304" charset="0"/>
                <a:ea typeface="楷体" panose="02010609060101010101" charset="-122"/>
                <a:cs typeface="Times New Roman" panose="02020603050405020304" charset="0"/>
                <a:sym typeface="+mn-ea"/>
              </a:rPr>
              <a:t>等代词，前文没有对应指代现象，逻辑断层。</a:t>
            </a:r>
            <a:r>
              <a:rPr lang="zh-CN" altLang="zh-CN" sz="24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 </a:t>
            </a:r>
            <a:r>
              <a:rPr lang="zh-CN" altLang="zh-CN" sz="2400">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 </a:t>
            </a:r>
            <a:r>
              <a:rPr lang="zh-CN" altLang="zh-CN" sz="2000">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 </a:t>
            </a:r>
            <a:endParaRPr lang="zh-CN" altLang="zh-CN" sz="2000">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pic>
        <p:nvPicPr>
          <p:cNvPr id="22" name="图片 21"/>
          <p:cNvPicPr>
            <a:picLocks noChangeAspect="1"/>
          </p:cNvPicPr>
          <p:nvPr>
            <p:custDataLst>
              <p:tags r:id="rId2"/>
            </p:custDataLst>
          </p:nvPr>
        </p:nvPicPr>
        <p:blipFill>
          <a:blip/>
          <a:stretch>
            <a:fillRect/>
          </a:stretch>
        </p:blipFill>
        <p:spPr>
          <a:xfrm>
            <a:off x="352425" y="434975"/>
            <a:ext cx="624840" cy="624840"/>
          </a:xfrm>
          <a:prstGeom prst="rect">
            <a:avLst/>
          </a:prstGeom>
        </p:spPr>
      </p:pic>
      <p:sp>
        <p:nvSpPr>
          <p:cNvPr id="23" name="文本框 22"/>
          <p:cNvSpPr txBox="1"/>
          <p:nvPr>
            <p:custDataLst>
              <p:tags r:id="rId3"/>
            </p:custDataLst>
          </p:nvPr>
        </p:nvSpPr>
        <p:spPr>
          <a:xfrm>
            <a:off x="1144270" y="434975"/>
            <a:ext cx="7269480" cy="594995"/>
          </a:xfrm>
          <a:prstGeom prst="rect">
            <a:avLst/>
          </a:prstGeom>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七选五「逻辑干扰项」核心特点</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4"/>
            </p:custDataLst>
          </p:nvPr>
        </p:nvSpPr>
        <p:spPr>
          <a:xfrm>
            <a:off x="1060450" y="352425"/>
            <a:ext cx="7533005" cy="595630"/>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ustDataLst>
      <p:tags r:id="rId6"/>
    </p:custData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a:blip r:embed="rId2"/>
          <a:stretch>
            <a:fillRect/>
          </a:stretch>
        </p:blipFill>
        <p:spPr>
          <a:xfrm>
            <a:off x="0" y="142875"/>
            <a:ext cx="1342390" cy="2101850"/>
          </a:xfrm>
          <a:prstGeom prst="rect">
            <a:avLst/>
          </a:prstGeom>
        </p:spPr>
      </p:pic>
      <p:sp>
        <p:nvSpPr>
          <p:cNvPr id="23" name="文本框 22"/>
          <p:cNvSpPr txBox="1"/>
          <p:nvPr>
            <p:custDataLst>
              <p:tags r:id="rId3"/>
            </p:custDataLst>
          </p:nvPr>
        </p:nvSpPr>
        <p:spPr>
          <a:xfrm>
            <a:off x="1699895" y="625475"/>
            <a:ext cx="8562340" cy="594995"/>
          </a:xfrm>
          <a:prstGeom prst="rect">
            <a:avLst/>
          </a:prstGeom>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Group work -—— If I were the examiner</a:t>
            </a:r>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出题人</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14" name="矩形 13"/>
          <p:cNvSpPr/>
          <p:nvPr>
            <p:custDataLst>
              <p:tags r:id="rId4"/>
            </p:custDataLst>
          </p:nvPr>
        </p:nvSpPr>
        <p:spPr>
          <a:xfrm>
            <a:off x="1591945" y="626110"/>
            <a:ext cx="8809355" cy="660400"/>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文本框 6"/>
          <p:cNvSpPr txBox="1"/>
          <p:nvPr>
            <p:custDataLst>
              <p:tags r:id="rId5"/>
            </p:custDataLst>
          </p:nvPr>
        </p:nvSpPr>
        <p:spPr>
          <a:xfrm>
            <a:off x="1342390" y="1312545"/>
            <a:ext cx="10539095" cy="953135"/>
          </a:xfrm>
          <a:prstGeom prst="rect">
            <a:avLst/>
          </a:prstGeom>
          <a:noFill/>
        </p:spPr>
        <p:txBody>
          <a:bodyPr wrap="square" rtlCol="0">
            <a:spAutoFit/>
          </a:bodyPr>
          <a:lstStyle/>
          <a:p>
            <a:r>
              <a:rPr lang="en-US" altLang="zh-CN" sz="2800" b="1">
                <a:latin typeface="Times New Roman" panose="02020603050405020304" charset="0"/>
                <a:cs typeface="Times New Roman" panose="02020603050405020304" charset="0"/>
              </a:rPr>
              <a:t>Supposing you are the examiner, which sentence will you choose </a:t>
            </a:r>
            <a:r>
              <a:rPr lang="en-US" altLang="zh-CN" sz="2800" b="1">
                <a:latin typeface="Times New Roman" panose="02020603050405020304" charset="0"/>
                <a:cs typeface="Times New Roman" panose="02020603050405020304" charset="0"/>
                <a:sym typeface="+mn-ea"/>
              </a:rPr>
              <a:t>for possible</a:t>
            </a:r>
            <a:r>
              <a:rPr lang="en-US" altLang="zh-CN" sz="2800" b="1">
                <a:latin typeface="Times New Roman" panose="02020603050405020304" charset="0"/>
                <a:cs typeface="Times New Roman" panose="02020603050405020304" charset="0"/>
              </a:rPr>
              <a:t> gap-filling? </a:t>
            </a:r>
            <a:endParaRPr lang="en-US" altLang="zh-CN" sz="2800" b="1">
              <a:latin typeface="Times New Roman" panose="02020603050405020304" charset="0"/>
              <a:cs typeface="Times New Roman" panose="02020603050405020304" charset="0"/>
            </a:endParaRPr>
          </a:p>
        </p:txBody>
      </p:sp>
      <p:sp>
        <p:nvSpPr>
          <p:cNvPr id="2" name="矩形 1"/>
          <p:cNvSpPr/>
          <p:nvPr>
            <p:custDataLst>
              <p:tags r:id="rId6"/>
            </p:custDataLst>
          </p:nvPr>
        </p:nvSpPr>
        <p:spPr>
          <a:xfrm>
            <a:off x="466090" y="2291715"/>
            <a:ext cx="11116310" cy="1640205"/>
          </a:xfrm>
          <a:prstGeom prst="rect">
            <a:avLst/>
          </a:prstGeom>
          <a:solidFill>
            <a:srgbClr val="E0EDCE"/>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400" b="1">
                <a:solidFill>
                  <a:srgbClr val="C00000"/>
                </a:solidFill>
                <a:latin typeface="Times New Roman" panose="02020603050405020304" charset="0"/>
                <a:ea typeface="楷体" panose="02010609060101010101" charset="-122"/>
                <a:cs typeface="Times New Roman" panose="02020603050405020304" charset="0"/>
              </a:rPr>
              <a:t>Requirements</a:t>
            </a:r>
            <a:endParaRPr lang="en-US" altLang="zh-CN" sz="2400" b="1">
              <a:solidFill>
                <a:srgbClr val="C00000"/>
              </a:solidFill>
              <a:latin typeface="Times New Roman" panose="02020603050405020304" charset="0"/>
              <a:ea typeface="楷体" panose="02010609060101010101" charset="-122"/>
              <a:cs typeface="Times New Roman" panose="02020603050405020304" charset="0"/>
            </a:endParaRPr>
          </a:p>
          <a:p>
            <a:pPr algn="l"/>
            <a:r>
              <a:rPr lang="en-US" altLang="zh-CN" sz="2400">
                <a:solidFill>
                  <a:schemeClr val="tx1"/>
                </a:solidFill>
                <a:latin typeface="Times New Roman" panose="02020603050405020304" charset="0"/>
                <a:ea typeface="楷体" panose="02010609060101010101" charset="-122"/>
                <a:cs typeface="Times New Roman" panose="02020603050405020304" charset="0"/>
              </a:rPr>
              <a:t>1.Four students per group conduct group discussion to design correct sentences and interference sentences.</a:t>
            </a:r>
            <a:endParaRPr lang="en-US" altLang="zh-CN" sz="2400">
              <a:solidFill>
                <a:schemeClr val="tx1"/>
              </a:solidFill>
              <a:latin typeface="Times New Roman" panose="02020603050405020304" charset="0"/>
              <a:ea typeface="楷体" panose="02010609060101010101" charset="-122"/>
              <a:cs typeface="Times New Roman" panose="02020603050405020304" charset="0"/>
            </a:endParaRPr>
          </a:p>
          <a:p>
            <a:pPr algn="l"/>
            <a:r>
              <a:rPr lang="en-US" altLang="zh-CN" sz="2400">
                <a:solidFill>
                  <a:schemeClr val="tx1"/>
                </a:solidFill>
                <a:latin typeface="Times New Roman" panose="02020603050405020304" charset="0"/>
                <a:ea typeface="楷体" panose="02010609060101010101" charset="-122"/>
                <a:cs typeface="Times New Roman" panose="02020603050405020304" charset="0"/>
              </a:rPr>
              <a:t>2.Each group elects a leader to present your answers and give your reasons on stage. </a:t>
            </a:r>
            <a:endParaRPr lang="en-US" altLang="zh-CN" sz="2400">
              <a:solidFill>
                <a:schemeClr val="tx1"/>
              </a:solidFill>
              <a:latin typeface="Times New Roman" panose="02020603050405020304" charset="0"/>
              <a:ea typeface="楷体" panose="02010609060101010101" charset="-122"/>
              <a:cs typeface="Times New Roman" panose="02020603050405020304" charset="0"/>
            </a:endParaRPr>
          </a:p>
        </p:txBody>
      </p:sp>
      <p:sp>
        <p:nvSpPr>
          <p:cNvPr id="4" name="矩形 3"/>
          <p:cNvSpPr/>
          <p:nvPr>
            <p:custDataLst>
              <p:tags r:id="rId7"/>
            </p:custDataLst>
          </p:nvPr>
        </p:nvSpPr>
        <p:spPr>
          <a:xfrm>
            <a:off x="497840" y="4385310"/>
            <a:ext cx="11084560" cy="1896110"/>
          </a:xfrm>
          <a:prstGeom prst="rect">
            <a:avLst/>
          </a:prstGeom>
          <a:solidFill>
            <a:srgbClr val="E0EDCE"/>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400" b="1">
                <a:solidFill>
                  <a:srgbClr val="C00000"/>
                </a:solidFill>
                <a:latin typeface="Times New Roman" panose="02020603050405020304" charset="0"/>
                <a:ea typeface="楷体" panose="02010609060101010101" charset="-122"/>
                <a:cs typeface="Times New Roman" panose="02020603050405020304" charset="0"/>
              </a:rPr>
              <a:t>Speech Pattern</a:t>
            </a:r>
            <a:endParaRPr lang="en-US" altLang="zh-CN" sz="2400" b="1">
              <a:solidFill>
                <a:srgbClr val="C00000"/>
              </a:solidFill>
              <a:latin typeface="Times New Roman" panose="02020603050405020304" charset="0"/>
              <a:ea typeface="楷体" panose="02010609060101010101" charset="-122"/>
              <a:cs typeface="Times New Roman" panose="02020603050405020304" charset="0"/>
            </a:endParaRPr>
          </a:p>
          <a:p>
            <a:pPr algn="l"/>
            <a:r>
              <a:rPr lang="en-US" altLang="zh-CN" sz="2400">
                <a:solidFill>
                  <a:schemeClr val="tx1"/>
                </a:solidFill>
                <a:latin typeface="Times New Roman" panose="02020603050405020304" charset="0"/>
                <a:ea typeface="楷体" panose="02010609060101010101" charset="-122"/>
                <a:cs typeface="Times New Roman" panose="02020603050405020304" charset="0"/>
              </a:rPr>
              <a:t>1.I choose blank_</a:t>
            </a:r>
            <a:r>
              <a:rPr lang="en-US" altLang="zh-CN" sz="2400">
                <a:solidFill>
                  <a:srgbClr val="FF0000"/>
                </a:solidFill>
                <a:latin typeface="Times New Roman" panose="02020603050405020304" charset="0"/>
                <a:ea typeface="楷体" panose="02010609060101010101" charset="-122"/>
                <a:cs typeface="Times New Roman" panose="02020603050405020304" charset="0"/>
              </a:rPr>
              <a:t>1/2/3</a:t>
            </a:r>
            <a:r>
              <a:rPr lang="en-US" altLang="zh-CN" sz="2400">
                <a:solidFill>
                  <a:schemeClr val="tx1"/>
                </a:solidFill>
                <a:latin typeface="Times New Roman" panose="02020603050405020304" charset="0"/>
                <a:ea typeface="楷体" panose="02010609060101010101" charset="-122"/>
                <a:cs typeface="Times New Roman" panose="02020603050405020304" charset="0"/>
              </a:rPr>
              <a:t>___as the gap filling,</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The correct sentence is ___________,</a:t>
            </a:r>
            <a:r>
              <a:rPr lang="en-US" altLang="zh-CN" sz="2400">
                <a:solidFill>
                  <a:schemeClr val="tx1"/>
                </a:solidFill>
                <a:latin typeface="Times New Roman" panose="02020603050405020304" charset="0"/>
                <a:ea typeface="楷体" panose="02010609060101010101" charset="-122"/>
                <a:cs typeface="Times New Roman" panose="02020603050405020304" charset="0"/>
              </a:rPr>
              <a:t>this is the _________</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因果</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转折</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解释</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并列</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递进</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例证</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en-US" altLang="zh-CN" sz="2400">
                <a:solidFill>
                  <a:schemeClr val="tx1"/>
                </a:solidFill>
                <a:latin typeface="Times New Roman" panose="02020603050405020304" charset="0"/>
                <a:ea typeface="楷体" panose="02010609060101010101" charset="-122"/>
                <a:cs typeface="Times New Roman" panose="02020603050405020304" charset="0"/>
              </a:rPr>
              <a:t>relationship </a:t>
            </a:r>
            <a:endParaRPr lang="en-US" altLang="zh-CN" sz="2400">
              <a:solidFill>
                <a:schemeClr val="tx1"/>
              </a:solidFill>
              <a:latin typeface="Times New Roman" panose="02020603050405020304" charset="0"/>
              <a:ea typeface="楷体" panose="02010609060101010101" charset="-122"/>
              <a:cs typeface="Times New Roman" panose="02020603050405020304" charset="0"/>
            </a:endParaRPr>
          </a:p>
          <a:p>
            <a:pPr algn="l"/>
            <a:r>
              <a:rPr lang="en-US" altLang="zh-CN" sz="2400">
                <a:solidFill>
                  <a:schemeClr val="tx1"/>
                </a:solidFill>
                <a:latin typeface="Times New Roman" panose="02020603050405020304" charset="0"/>
                <a:ea typeface="楷体" panose="02010609060101010101" charset="-122"/>
                <a:cs typeface="Times New Roman" panose="02020603050405020304" charset="0"/>
              </a:rPr>
              <a:t>2.The interference sentence is____________________,the reason why the sentence is interfering is that__________________________________________.</a:t>
            </a:r>
            <a:endParaRPr lang="en-US" altLang="zh-CN" sz="2400" b="1" u="sng">
              <a:solidFill>
                <a:srgbClr val="FF0000"/>
              </a:solidFill>
              <a:latin typeface="Times New Roman" panose="02020603050405020304" charset="0"/>
              <a:ea typeface="楷体" panose="02010609060101010101" charset="-122"/>
              <a:cs typeface="Times New Roman" panose="02020603050405020304" charset="0"/>
            </a:endParaRPr>
          </a:p>
        </p:txBody>
      </p:sp>
      <p:sp>
        <p:nvSpPr>
          <p:cNvPr id="20" name="文本框 19"/>
          <p:cNvSpPr txBox="1"/>
          <p:nvPr>
            <p:custDataLst>
              <p:tags r:id="rId8"/>
            </p:custDataLst>
          </p:nvPr>
        </p:nvSpPr>
        <p:spPr>
          <a:xfrm>
            <a:off x="8176895" y="4138930"/>
            <a:ext cx="3405505" cy="1975485"/>
          </a:xfrm>
          <a:prstGeom prst="rect">
            <a:avLst/>
          </a:prstGeom>
          <a:solidFill>
            <a:srgbClr val="FFFF00"/>
          </a:solidFill>
        </p:spPr>
        <p:txBody>
          <a:bodyPr wrap="square" rtlCol="0">
            <a:noAutofit/>
          </a:bodyPr>
          <a:lstStyle/>
          <a:p>
            <a:r>
              <a:rPr lang="zh-CN" altLang="en-US" sz="2000" b="1">
                <a:solidFill>
                  <a:srgbClr val="FF0000"/>
                </a:solidFill>
              </a:rPr>
              <a:t>1. 逻辑关系错位</a:t>
            </a:r>
            <a:endParaRPr lang="zh-CN" altLang="en-US" sz="2000" b="1">
              <a:solidFill>
                <a:srgbClr val="FF0000"/>
              </a:solidFill>
            </a:endParaRPr>
          </a:p>
          <a:p>
            <a:r>
              <a:rPr lang="zh-CN" altLang="en-US" sz="2000" b="1">
                <a:solidFill>
                  <a:srgbClr val="FF0000"/>
                </a:solidFill>
              </a:rPr>
              <a:t>2. 情感态度矛盾、转折乱用</a:t>
            </a:r>
            <a:endParaRPr lang="zh-CN" altLang="en-US" sz="2000" b="1">
              <a:solidFill>
                <a:srgbClr val="FF0000"/>
              </a:solidFill>
            </a:endParaRPr>
          </a:p>
          <a:p>
            <a:r>
              <a:rPr lang="zh-CN" altLang="en-US" sz="2000" b="1">
                <a:solidFill>
                  <a:srgbClr val="FF0000"/>
                </a:solidFill>
              </a:rPr>
              <a:t>3. 强加因果、无依据</a:t>
            </a:r>
            <a:endParaRPr lang="zh-CN" altLang="en-US" sz="2000" b="1">
              <a:solidFill>
                <a:srgbClr val="FF0000"/>
              </a:solidFill>
            </a:endParaRPr>
          </a:p>
          <a:p>
            <a:r>
              <a:rPr lang="zh-CN" altLang="en-US" sz="2000" b="1">
                <a:solidFill>
                  <a:srgbClr val="FF0000"/>
                </a:solidFill>
              </a:rPr>
              <a:t>4. 顺序颠倒</a:t>
            </a:r>
            <a:endParaRPr lang="zh-CN" altLang="en-US" sz="2000" b="1">
              <a:solidFill>
                <a:srgbClr val="FF0000"/>
              </a:solidFill>
            </a:endParaRPr>
          </a:p>
          <a:p>
            <a:r>
              <a:rPr lang="zh-CN" altLang="en-US" sz="2000" b="1">
                <a:solidFill>
                  <a:srgbClr val="FF0000"/>
                </a:solidFill>
              </a:rPr>
              <a:t>5. 过度绝对化</a:t>
            </a:r>
            <a:endParaRPr lang="zh-CN" altLang="en-US" sz="2000" b="1">
              <a:solidFill>
                <a:srgbClr val="FF0000"/>
              </a:solidFill>
            </a:endParaRPr>
          </a:p>
          <a:p>
            <a:r>
              <a:rPr lang="zh-CN" altLang="en-US" sz="2000" b="1">
                <a:solidFill>
                  <a:srgbClr val="FF0000"/>
                </a:solidFill>
              </a:rPr>
              <a:t>6.</a:t>
            </a:r>
            <a:r>
              <a:rPr lang="en-US" altLang="zh-CN" sz="2000" b="1">
                <a:solidFill>
                  <a:srgbClr val="FF0000"/>
                </a:solidFill>
              </a:rPr>
              <a:t> </a:t>
            </a:r>
            <a:r>
              <a:rPr lang="zh-CN" altLang="en-US" sz="2000" b="1">
                <a:solidFill>
                  <a:srgbClr val="FF0000"/>
                </a:solidFill>
              </a:rPr>
              <a:t>强行指代</a:t>
            </a:r>
            <a:endParaRPr lang="zh-CN" altLang="en-US" sz="2000" b="1">
              <a:solidFill>
                <a:srgbClr val="FF0000"/>
              </a:solidFill>
            </a:endParaRPr>
          </a:p>
          <a:p>
            <a:endParaRPr lang="zh-CN" altLang="en-US" sz="2000" b="1">
              <a:solidFill>
                <a:srgbClr val="FF0000"/>
              </a:solidFill>
            </a:endParaRPr>
          </a:p>
        </p:txBody>
      </p:sp>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57505" y="543560"/>
            <a:ext cx="11386185" cy="6156325"/>
          </a:xfrm>
          <a:prstGeom prst="rect">
            <a:avLst/>
          </a:prstGeom>
        </p:spPr>
        <p:txBody>
          <a:bodyPr wrap="square">
            <a:noAutofit/>
          </a:bodyPr>
          <a:lstStyle/>
          <a:p>
            <a:pPr indent="267970" algn="ctr" defTabSz="266700" fontAlgn="auto">
              <a:lnSpc>
                <a:spcPct val="100000"/>
              </a:lnSpc>
              <a:spcBef>
                <a:spcPct val="0"/>
              </a:spcBef>
              <a:spcAft>
                <a:spcPct val="0"/>
              </a:spcAft>
            </a:pPr>
            <a:r>
              <a:rPr lang="en-US" altLang="zh-CN" sz="2800">
                <a:latin typeface="Times New Roman" panose="02020603050405020304" charset="0"/>
                <a:ea typeface="宋体" panose="02010600030101010101" pitchFamily="2" charset="-122"/>
              </a:rPr>
              <a:t>Be a Teenage Composer</a:t>
            </a:r>
            <a:endParaRPr lang="en-US" altLang="zh-CN" sz="2800">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sz="2800">
                <a:latin typeface="Times New Roman" panose="02020603050405020304" charset="0"/>
                <a:ea typeface="Times New Roman" panose="02020603050405020304"/>
              </a:rPr>
              <a:t> </a:t>
            </a:r>
            <a:r>
              <a:rPr lang="en-US" sz="2800">
                <a:latin typeface="Times New Roman" panose="02020603050405020304" charset="0"/>
                <a:ea typeface="Times New Roman" panose="02020603050405020304"/>
              </a:rPr>
              <a:t>Your teenage years can be a great time for songwriting.You have a lot of emotions,and there tends to be a lot going on in your life.Writing songs can be a great way to navigate this period and express yourself.____36_____To make it easy for you,we’ve got a handy list of techniques.</a:t>
            </a:r>
            <a:endParaRPr lang="en-US" sz="2800">
              <a:latin typeface="Times New Roman" panose="02020603050405020304" charset="0"/>
              <a:ea typeface="Times New Roman" panose="02020603050405020304"/>
            </a:endParaRPr>
          </a:p>
          <a:p>
            <a:pPr indent="266700" algn="just" defTabSz="266700" fontAlgn="auto">
              <a:lnSpc>
                <a:spcPct val="100000"/>
              </a:lnSpc>
              <a:spcBef>
                <a:spcPct val="0"/>
              </a:spcBef>
              <a:spcAft>
                <a:spcPct val="0"/>
              </a:spcAft>
            </a:pPr>
            <a:endParaRPr lang="en-US" sz="2800">
              <a:latin typeface="Times New Roman" panose="02020603050405020304" charset="0"/>
              <a:ea typeface="Times New Roman" panose="02020603050405020304"/>
            </a:endParaRPr>
          </a:p>
          <a:p>
            <a:pPr indent="266700" algn="just" defTabSz="266700" fontAlgn="auto">
              <a:lnSpc>
                <a:spcPct val="100000"/>
              </a:lnSpc>
              <a:spcBef>
                <a:spcPct val="0"/>
              </a:spcBef>
              <a:spcAft>
                <a:spcPct val="0"/>
              </a:spcAft>
            </a:pPr>
            <a:r>
              <a:rPr lang="en-US" sz="2800">
                <a:latin typeface="Times New Roman" panose="02020603050405020304" charset="0"/>
                <a:ea typeface="Times New Roman" panose="02020603050405020304"/>
              </a:rPr>
              <a:t>D.Sometimes the hardest part is just getting started.</a:t>
            </a:r>
            <a:endParaRPr lang="en-US" sz="2800">
              <a:latin typeface="Times New Roman" panose="02020603050405020304" charset="0"/>
              <a:ea typeface="Times New Roman" panose="02020603050405020304"/>
            </a:endParaRPr>
          </a:p>
          <a:p>
            <a:pPr indent="266700" algn="just" defTabSz="266700" fontAlgn="auto">
              <a:lnSpc>
                <a:spcPct val="100000"/>
              </a:lnSpc>
              <a:spcBef>
                <a:spcPct val="0"/>
              </a:spcBef>
              <a:spcAft>
                <a:spcPct val="0"/>
              </a:spcAft>
            </a:pPr>
            <a:r>
              <a:rPr lang="en-US" sz="2800">
                <a:latin typeface="Times New Roman" panose="02020603050405020304" charset="0"/>
                <a:ea typeface="Times New Roman" panose="02020603050405020304"/>
              </a:rPr>
              <a:t>G.It can also help you avoid painful experiences in this unique period.</a:t>
            </a:r>
            <a:endParaRPr lang="en-US" sz="2800">
              <a:latin typeface="Times New Roman" panose="02020603050405020304" charset="0"/>
              <a:ea typeface="Times New Roman" panose="02020603050405020304"/>
            </a:endParaRPr>
          </a:p>
          <a:p>
            <a:pPr indent="266700" algn="just" defTabSz="266700" fontAlgn="auto">
              <a:lnSpc>
                <a:spcPts val="2600"/>
              </a:lnSpc>
              <a:spcBef>
                <a:spcPct val="0"/>
              </a:spcBef>
              <a:spcAft>
                <a:spcPct val="0"/>
              </a:spcAft>
            </a:pPr>
            <a:endParaRPr lang="en-US" sz="2800">
              <a:latin typeface="Times New Roman" panose="02020603050405020304" charset="0"/>
              <a:ea typeface="Times New Roman" panose="02020603050405020304"/>
            </a:endParaRPr>
          </a:p>
        </p:txBody>
      </p:sp>
      <p:sp>
        <p:nvSpPr>
          <p:cNvPr id="23" name="文本框 22"/>
          <p:cNvSpPr txBox="1"/>
          <p:nvPr>
            <p:custDataLst>
              <p:tags r:id="rId2"/>
            </p:custDataLst>
          </p:nvPr>
        </p:nvSpPr>
        <p:spPr>
          <a:xfrm>
            <a:off x="496570" y="0"/>
            <a:ext cx="5306060" cy="543560"/>
          </a:xfrm>
          <a:prstGeom prst="rect">
            <a:avLst/>
          </a:prstGeom>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en-US" altLang="zh-CN" sz="2800" b="1">
                <a:solidFill>
                  <a:srgbClr val="0070C0"/>
                </a:solidFill>
                <a:effectLst/>
                <a:latin typeface="Times New Roman" panose="02020603050405020304" charset="0"/>
                <a:ea typeface="楷体" panose="02010609060101010101" charset="-122"/>
                <a:cs typeface="Times New Roman" panose="02020603050405020304" charset="0"/>
                <a:sym typeface="+mn-ea"/>
              </a:rPr>
              <a:t>Example:2026</a:t>
            </a:r>
            <a:r>
              <a:rPr lang="zh-CN" altLang="en-US" sz="2800" b="1">
                <a:solidFill>
                  <a:srgbClr val="0070C0"/>
                </a:solidFill>
                <a:effectLst/>
                <a:latin typeface="Times New Roman" panose="02020603050405020304" charset="0"/>
                <a:ea typeface="楷体" panose="02010609060101010101" charset="-122"/>
                <a:cs typeface="Times New Roman" panose="02020603050405020304" charset="0"/>
                <a:sym typeface="+mn-ea"/>
              </a:rPr>
              <a:t>年</a:t>
            </a:r>
            <a:r>
              <a:rPr lang="en-US" altLang="zh-CN" sz="2800" b="1">
                <a:solidFill>
                  <a:srgbClr val="0070C0"/>
                </a:solidFill>
                <a:effectLst/>
                <a:latin typeface="Times New Roman" panose="02020603050405020304" charset="0"/>
                <a:ea typeface="楷体" panose="02010609060101010101" charset="-122"/>
                <a:cs typeface="Times New Roman" panose="02020603050405020304" charset="0"/>
                <a:sym typeface="+mn-ea"/>
              </a:rPr>
              <a:t>4</a:t>
            </a:r>
            <a:r>
              <a:rPr lang="zh-CN" altLang="en-US" sz="2800" b="1">
                <a:solidFill>
                  <a:srgbClr val="0070C0"/>
                </a:solidFill>
                <a:effectLst/>
                <a:latin typeface="Times New Roman" panose="02020603050405020304" charset="0"/>
                <a:ea typeface="楷体" panose="02010609060101010101" charset="-122"/>
                <a:cs typeface="Times New Roman" panose="02020603050405020304" charset="0"/>
                <a:sym typeface="+mn-ea"/>
              </a:rPr>
              <a:t>月高二下期中</a:t>
            </a:r>
            <a:endParaRPr lang="zh-CN" altLang="en-US" sz="28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5" name="Oval 10"/>
          <p:cNvSpPr/>
          <p:nvPr>
            <p:custDataLst>
              <p:tags r:id="rId3"/>
            </p:custDataLst>
          </p:nvPr>
        </p:nvSpPr>
        <p:spPr>
          <a:xfrm>
            <a:off x="734060" y="2308225"/>
            <a:ext cx="755650" cy="4432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6" name="Oval 10"/>
          <p:cNvSpPr/>
          <p:nvPr>
            <p:custDataLst>
              <p:tags r:id="rId4"/>
            </p:custDataLst>
          </p:nvPr>
        </p:nvSpPr>
        <p:spPr>
          <a:xfrm>
            <a:off x="3176270" y="3124835"/>
            <a:ext cx="1196340" cy="4432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20" name="文本框 19"/>
          <p:cNvSpPr txBox="1"/>
          <p:nvPr>
            <p:custDataLst>
              <p:tags r:id="rId5"/>
            </p:custDataLst>
          </p:nvPr>
        </p:nvSpPr>
        <p:spPr>
          <a:xfrm>
            <a:off x="9589770" y="1773555"/>
            <a:ext cx="544830" cy="534670"/>
          </a:xfrm>
          <a:prstGeom prst="rect">
            <a:avLst/>
          </a:prstGeom>
          <a:solidFill>
            <a:srgbClr val="FFFF00"/>
          </a:solidFill>
        </p:spPr>
        <p:txBody>
          <a:bodyPr wrap="square" rtlCol="0">
            <a:noAutofit/>
          </a:bodyPr>
          <a:lstStyle/>
          <a:p>
            <a:r>
              <a:rPr lang="en-US" altLang="zh-CN" sz="2800" b="1">
                <a:solidFill>
                  <a:srgbClr val="FF0000"/>
                </a:solidFill>
              </a:rPr>
              <a:t>D</a:t>
            </a:r>
            <a:endParaRPr lang="en-US" altLang="zh-CN" sz="2800" b="1">
              <a:solidFill>
                <a:srgbClr val="FF0000"/>
              </a:solidFill>
            </a:endParaRPr>
          </a:p>
        </p:txBody>
      </p:sp>
      <p:sp>
        <p:nvSpPr>
          <p:cNvPr id="9" name="Oval 10"/>
          <p:cNvSpPr/>
          <p:nvPr>
            <p:custDataLst>
              <p:tags r:id="rId6"/>
            </p:custDataLst>
          </p:nvPr>
        </p:nvSpPr>
        <p:spPr>
          <a:xfrm>
            <a:off x="357505" y="2308225"/>
            <a:ext cx="377190" cy="4432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0" name="Oval 10"/>
          <p:cNvSpPr/>
          <p:nvPr>
            <p:custDataLst>
              <p:tags r:id="rId7"/>
            </p:custDataLst>
          </p:nvPr>
        </p:nvSpPr>
        <p:spPr>
          <a:xfrm>
            <a:off x="1009650" y="3568065"/>
            <a:ext cx="377190" cy="4432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1" name="文本框 10"/>
          <p:cNvSpPr txBox="1"/>
          <p:nvPr>
            <p:custDataLst>
              <p:tags r:id="rId8"/>
            </p:custDataLst>
          </p:nvPr>
        </p:nvSpPr>
        <p:spPr>
          <a:xfrm>
            <a:off x="610870" y="4227195"/>
            <a:ext cx="1559560" cy="460375"/>
          </a:xfrm>
          <a:prstGeom prst="rect">
            <a:avLst/>
          </a:prstGeom>
          <a:noFill/>
        </p:spPr>
        <p:txBody>
          <a:bodyPr wrap="square" rtlCol="0">
            <a:spAutoFit/>
          </a:bodyPr>
          <a:lstStyle/>
          <a:p>
            <a:r>
              <a:rPr lang="zh-CN" altLang="en-US" sz="2400" b="1">
                <a:solidFill>
                  <a:srgbClr val="7030A0"/>
                </a:solidFill>
              </a:rPr>
              <a:t>强行指代</a:t>
            </a:r>
            <a:endParaRPr lang="zh-CN" altLang="en-US" sz="2400" b="1">
              <a:solidFill>
                <a:srgbClr val="7030A0"/>
              </a:solidFill>
            </a:endParaRPr>
          </a:p>
        </p:txBody>
      </p:sp>
      <p:sp>
        <p:nvSpPr>
          <p:cNvPr id="12" name="Oval 10"/>
          <p:cNvSpPr/>
          <p:nvPr>
            <p:custDataLst>
              <p:tags r:id="rId9"/>
            </p:custDataLst>
          </p:nvPr>
        </p:nvSpPr>
        <p:spPr>
          <a:xfrm>
            <a:off x="1489710" y="3568065"/>
            <a:ext cx="2319020" cy="4432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3" name="Oval 10"/>
          <p:cNvSpPr/>
          <p:nvPr>
            <p:custDataLst>
              <p:tags r:id="rId10"/>
            </p:custDataLst>
          </p:nvPr>
        </p:nvSpPr>
        <p:spPr>
          <a:xfrm>
            <a:off x="8427720" y="3568065"/>
            <a:ext cx="2319020" cy="4432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4" name="文本框 13"/>
          <p:cNvSpPr txBox="1"/>
          <p:nvPr>
            <p:custDataLst>
              <p:tags r:id="rId11"/>
            </p:custDataLst>
          </p:nvPr>
        </p:nvSpPr>
        <p:spPr>
          <a:xfrm>
            <a:off x="2369820" y="4227195"/>
            <a:ext cx="1559560" cy="460375"/>
          </a:xfrm>
          <a:prstGeom prst="rect">
            <a:avLst/>
          </a:prstGeom>
          <a:noFill/>
        </p:spPr>
        <p:txBody>
          <a:bodyPr wrap="square" rtlCol="0">
            <a:spAutoFit/>
          </a:bodyPr>
          <a:lstStyle/>
          <a:p>
            <a:r>
              <a:rPr lang="zh-CN" altLang="en-US" sz="2400" b="1">
                <a:solidFill>
                  <a:srgbClr val="7030A0"/>
                </a:solidFill>
              </a:rPr>
              <a:t>递进关系</a:t>
            </a:r>
            <a:endParaRPr lang="zh-CN" altLang="en-US" sz="2400" b="1">
              <a:solidFill>
                <a:srgbClr val="7030A0"/>
              </a:solidFill>
            </a:endParaRPr>
          </a:p>
        </p:txBody>
      </p:sp>
      <p:sp>
        <p:nvSpPr>
          <p:cNvPr id="15" name="文本框 14"/>
          <p:cNvSpPr txBox="1"/>
          <p:nvPr>
            <p:custDataLst>
              <p:tags r:id="rId12"/>
            </p:custDataLst>
          </p:nvPr>
        </p:nvSpPr>
        <p:spPr>
          <a:xfrm>
            <a:off x="8807450" y="4097020"/>
            <a:ext cx="1559560" cy="460375"/>
          </a:xfrm>
          <a:prstGeom prst="rect">
            <a:avLst/>
          </a:prstGeom>
          <a:noFill/>
        </p:spPr>
        <p:txBody>
          <a:bodyPr wrap="square" rtlCol="0">
            <a:spAutoFit/>
          </a:bodyPr>
          <a:lstStyle/>
          <a:p>
            <a:r>
              <a:rPr lang="zh-CN" altLang="en-US" sz="2400" b="1">
                <a:solidFill>
                  <a:srgbClr val="7030A0"/>
                </a:solidFill>
              </a:rPr>
              <a:t>原词复现</a:t>
            </a:r>
            <a:endParaRPr lang="zh-CN" altLang="en-US" sz="2400" b="1">
              <a:solidFill>
                <a:srgbClr val="7030A0"/>
              </a:solidFill>
            </a:endParaRPr>
          </a:p>
        </p:txBody>
      </p:sp>
      <p:sp>
        <p:nvSpPr>
          <p:cNvPr id="2" name="Oval 10"/>
          <p:cNvSpPr/>
          <p:nvPr>
            <p:custDataLst>
              <p:tags r:id="rId13"/>
            </p:custDataLst>
          </p:nvPr>
        </p:nvSpPr>
        <p:spPr>
          <a:xfrm>
            <a:off x="10450830" y="1478280"/>
            <a:ext cx="1457960" cy="4432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4" name="Oval 10"/>
          <p:cNvSpPr/>
          <p:nvPr>
            <p:custDataLst>
              <p:tags r:id="rId14"/>
            </p:custDataLst>
          </p:nvPr>
        </p:nvSpPr>
        <p:spPr>
          <a:xfrm>
            <a:off x="3808730" y="1921510"/>
            <a:ext cx="1691640" cy="443230"/>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7" name="文本框 6"/>
          <p:cNvSpPr txBox="1"/>
          <p:nvPr>
            <p:custDataLst>
              <p:tags r:id="rId15"/>
            </p:custDataLst>
          </p:nvPr>
        </p:nvSpPr>
        <p:spPr>
          <a:xfrm>
            <a:off x="4519930" y="2664460"/>
            <a:ext cx="1725930" cy="460375"/>
          </a:xfrm>
          <a:prstGeom prst="rect">
            <a:avLst/>
          </a:prstGeom>
          <a:solidFill>
            <a:srgbClr val="FFFF00"/>
          </a:solidFill>
        </p:spPr>
        <p:txBody>
          <a:bodyPr wrap="square" rtlCol="0">
            <a:noAutofit/>
          </a:bodyPr>
          <a:lstStyle/>
          <a:p>
            <a:r>
              <a:rPr lang="zh-CN" altLang="en-US" sz="2800" b="1">
                <a:solidFill>
                  <a:srgbClr val="FF0000"/>
                </a:solidFill>
              </a:rPr>
              <a:t>转折关系</a:t>
            </a:r>
            <a:endParaRPr lang="zh-CN" altLang="en-US" sz="2800" b="1">
              <a:solidFill>
                <a:srgbClr val="FF0000"/>
              </a:solidFill>
            </a:endParaRPr>
          </a:p>
        </p:txBody>
      </p:sp>
      <p:pic>
        <p:nvPicPr>
          <p:cNvPr id="5124" name="图片 6" descr="logo横版 png"/>
          <p:cNvPicPr>
            <a:picLocks noChangeAspect="1"/>
          </p:cNvPicPr>
          <p:nvPr userDrawn="1"/>
        </p:nvPicPr>
        <p:blipFill>
          <a:blip r:embed="rId16"/>
          <a:stretch>
            <a:fillRect/>
          </a:stretch>
        </p:blipFill>
        <p:spPr>
          <a:xfrm>
            <a:off x="11477625" y="82550"/>
            <a:ext cx="608013" cy="642938"/>
          </a:xfrm>
          <a:prstGeom prst="rect">
            <a:avLst/>
          </a:prstGeom>
          <a:noFill/>
          <a:ln w="9525">
            <a:noFill/>
          </a:ln>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linds(horizont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fill="hold"/>
                                        <p:tgtEl>
                                          <p:spTgt spid="4"/>
                                        </p:tgtEl>
                                        <p:attrNameLst>
                                          <p:attrName>ppt_x</p:attrName>
                                        </p:attrNameLst>
                                      </p:cBhvr>
                                      <p:tavLst>
                                        <p:tav tm="0">
                                          <p:val>
                                            <p:strVal val="#ppt_x"/>
                                          </p:val>
                                        </p:tav>
                                        <p:tav tm="100000">
                                          <p:val>
                                            <p:strVal val="#ppt_x"/>
                                          </p:val>
                                        </p:tav>
                                      </p:tavLst>
                                    </p:anim>
                                    <p:anim calcmode="lin" valueType="num">
                                      <p:cBhvr additive="base">
                                        <p:cTn id="5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blinds(horizontal)">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ppt_x"/>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500" fill="hold"/>
                                        <p:tgtEl>
                                          <p:spTgt spid="10"/>
                                        </p:tgtEl>
                                        <p:attrNameLst>
                                          <p:attrName>ppt_x</p:attrName>
                                        </p:attrNameLst>
                                      </p:cBhvr>
                                      <p:tavLst>
                                        <p:tav tm="0">
                                          <p:val>
                                            <p:strVal val="#ppt_x"/>
                                          </p:val>
                                        </p:tav>
                                        <p:tav tm="100000">
                                          <p:val>
                                            <p:strVal val="#ppt_x"/>
                                          </p:val>
                                        </p:tav>
                                      </p:tavLst>
                                    </p:anim>
                                    <p:anim calcmode="lin" valueType="num">
                                      <p:cBhvr additive="base">
                                        <p:cTn id="7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blinds(horizontal)">
                                      <p:cBhvr>
                                        <p:cTn id="7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5" grpId="0" animBg="1"/>
      <p:bldP spid="6" grpId="0" animBg="1"/>
      <p:bldP spid="9" grpId="0" bldLvl="0" animBg="1"/>
      <p:bldP spid="10" grpId="0" bldLvl="0" animBg="1"/>
      <p:bldP spid="11" grpId="0"/>
      <p:bldP spid="12" grpId="0" bldLvl="0" animBg="1"/>
      <p:bldP spid="13" grpId="0" bldLvl="0" animBg="1"/>
      <p:bldP spid="14" grpId="0"/>
      <p:bldP spid="15" grpId="0"/>
      <p:bldP spid="2" grpId="0" bldLvl="0" animBg="1"/>
      <p:bldP spid="4" grpId="0" bldLvl="0" animBg="1"/>
      <p:bldP spid="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57505" y="543560"/>
            <a:ext cx="11386185" cy="6156325"/>
          </a:xfrm>
          <a:prstGeom prst="rect">
            <a:avLst/>
          </a:prstGeom>
        </p:spPr>
        <p:txBody>
          <a:bodyPr wrap="square">
            <a:noAutofit/>
          </a:bodyPr>
          <a:lstStyle/>
          <a:p>
            <a:pPr indent="267970" algn="ctr" defTabSz="266700" fontAlgn="auto">
              <a:lnSpc>
                <a:spcPct val="100000"/>
              </a:lnSpc>
              <a:spcBef>
                <a:spcPct val="0"/>
              </a:spcBef>
              <a:spcAft>
                <a:spcPct val="0"/>
              </a:spcAft>
            </a:pPr>
            <a:r>
              <a:rPr lang="en-US" altLang="zh-CN" sz="2800">
                <a:latin typeface="Times New Roman" panose="02020603050405020304" charset="0"/>
                <a:ea typeface="宋体" panose="02010600030101010101" pitchFamily="2" charset="-122"/>
              </a:rPr>
              <a:t>Be a Teenage Composer</a:t>
            </a:r>
            <a:endParaRPr lang="en-US" altLang="zh-CN" sz="2800">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sz="2800">
                <a:latin typeface="Times New Roman" panose="02020603050405020304" charset="0"/>
                <a:ea typeface="Times New Roman" panose="02020603050405020304"/>
              </a:rPr>
              <a:t> </a:t>
            </a:r>
            <a:r>
              <a:rPr lang="en-US" sz="2800">
                <a:latin typeface="Times New Roman" panose="02020603050405020304" charset="0"/>
                <a:ea typeface="Times New Roman" panose="02020603050405020304"/>
              </a:rPr>
              <a:t>Your teenage years can be a great time for songwriting.You have a lot of emotions,and there tends to be a lot going on in your life.Writing songs can be a great way to navigate this period and express yourself.____36_____To make it easy for you,we’ve got a handy list of techniques.</a:t>
            </a:r>
            <a:endParaRPr lang="en-US" sz="2800">
              <a:latin typeface="Times New Roman" panose="02020603050405020304" charset="0"/>
              <a:ea typeface="Times New Roman" panose="02020603050405020304"/>
            </a:endParaRPr>
          </a:p>
          <a:p>
            <a:pPr indent="266700" algn="just" defTabSz="266700" fontAlgn="auto">
              <a:lnSpc>
                <a:spcPts val="2600"/>
              </a:lnSpc>
              <a:spcBef>
                <a:spcPct val="0"/>
              </a:spcBef>
              <a:spcAft>
                <a:spcPct val="0"/>
              </a:spcAft>
            </a:pPr>
            <a:endParaRPr lang="en-US" sz="2800">
              <a:latin typeface="Times New Roman" panose="02020603050405020304" charset="0"/>
              <a:ea typeface="Times New Roman" panose="02020603050405020304"/>
            </a:endParaRPr>
          </a:p>
        </p:txBody>
      </p:sp>
      <p:sp>
        <p:nvSpPr>
          <p:cNvPr id="23" name="文本框 22"/>
          <p:cNvSpPr txBox="1"/>
          <p:nvPr>
            <p:custDataLst>
              <p:tags r:id="rId2"/>
            </p:custDataLst>
          </p:nvPr>
        </p:nvSpPr>
        <p:spPr>
          <a:xfrm>
            <a:off x="496570" y="0"/>
            <a:ext cx="5306060" cy="543560"/>
          </a:xfrm>
          <a:prstGeom prst="rect">
            <a:avLst/>
          </a:prstGeom>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en-US" altLang="zh-CN" sz="2800" b="1">
                <a:solidFill>
                  <a:srgbClr val="0070C0"/>
                </a:solidFill>
                <a:effectLst/>
                <a:latin typeface="Times New Roman" panose="02020603050405020304" charset="0"/>
                <a:ea typeface="楷体" panose="02010609060101010101" charset="-122"/>
                <a:cs typeface="Times New Roman" panose="02020603050405020304" charset="0"/>
                <a:sym typeface="+mn-ea"/>
              </a:rPr>
              <a:t>Example:2026</a:t>
            </a:r>
            <a:r>
              <a:rPr lang="zh-CN" altLang="en-US" sz="2800" b="1">
                <a:solidFill>
                  <a:srgbClr val="0070C0"/>
                </a:solidFill>
                <a:effectLst/>
                <a:latin typeface="Times New Roman" panose="02020603050405020304" charset="0"/>
                <a:ea typeface="楷体" panose="02010609060101010101" charset="-122"/>
                <a:cs typeface="Times New Roman" panose="02020603050405020304" charset="0"/>
                <a:sym typeface="+mn-ea"/>
              </a:rPr>
              <a:t>年</a:t>
            </a:r>
            <a:r>
              <a:rPr lang="en-US" altLang="zh-CN" sz="2800" b="1">
                <a:solidFill>
                  <a:srgbClr val="0070C0"/>
                </a:solidFill>
                <a:effectLst/>
                <a:latin typeface="Times New Roman" panose="02020603050405020304" charset="0"/>
                <a:ea typeface="楷体" panose="02010609060101010101" charset="-122"/>
                <a:cs typeface="Times New Roman" panose="02020603050405020304" charset="0"/>
                <a:sym typeface="+mn-ea"/>
              </a:rPr>
              <a:t>4</a:t>
            </a:r>
            <a:r>
              <a:rPr lang="zh-CN" altLang="en-US" sz="2800" b="1">
                <a:solidFill>
                  <a:srgbClr val="0070C0"/>
                </a:solidFill>
                <a:effectLst/>
                <a:latin typeface="Times New Roman" panose="02020603050405020304" charset="0"/>
                <a:ea typeface="楷体" panose="02010609060101010101" charset="-122"/>
                <a:cs typeface="Times New Roman" panose="02020603050405020304" charset="0"/>
                <a:sym typeface="+mn-ea"/>
              </a:rPr>
              <a:t>月高二下期中</a:t>
            </a:r>
            <a:endParaRPr lang="zh-CN" altLang="en-US" sz="28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 name="矩形 1"/>
          <p:cNvSpPr/>
          <p:nvPr>
            <p:custDataLst>
              <p:tags r:id="rId3"/>
            </p:custDataLst>
          </p:nvPr>
        </p:nvSpPr>
        <p:spPr>
          <a:xfrm>
            <a:off x="553720" y="2822575"/>
            <a:ext cx="11084560" cy="3550285"/>
          </a:xfrm>
          <a:prstGeom prst="rect">
            <a:avLst/>
          </a:prstGeom>
          <a:solidFill>
            <a:srgbClr val="E0EDCE"/>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400">
                <a:solidFill>
                  <a:srgbClr val="C00000"/>
                </a:solidFill>
                <a:latin typeface="Times New Roman" panose="02020603050405020304" charset="0"/>
                <a:ea typeface="楷体" panose="02010609060101010101" charset="-122"/>
                <a:cs typeface="Times New Roman" panose="02020603050405020304" charset="0"/>
              </a:rPr>
              <a:t>Speech Pattern</a:t>
            </a:r>
            <a:endParaRPr lang="en-US" altLang="zh-CN" sz="2400">
              <a:solidFill>
                <a:srgbClr val="C00000"/>
              </a:solidFill>
              <a:latin typeface="Times New Roman" panose="02020603050405020304" charset="0"/>
              <a:ea typeface="楷体" panose="02010609060101010101" charset="-122"/>
              <a:cs typeface="Times New Roman" panose="02020603050405020304" charset="0"/>
            </a:endParaRPr>
          </a:p>
          <a:p>
            <a:pPr algn="l"/>
            <a:r>
              <a:rPr lang="en-US" altLang="zh-CN" sz="2400">
                <a:solidFill>
                  <a:schemeClr val="tx1"/>
                </a:solidFill>
                <a:latin typeface="Times New Roman" panose="02020603050405020304" charset="0"/>
                <a:ea typeface="楷体" panose="02010609060101010101" charset="-122"/>
                <a:cs typeface="Times New Roman" panose="02020603050405020304" charset="0"/>
              </a:rPr>
              <a:t>1.I choose blank______as the gap filling,</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The correct sentence is ________________</a:t>
            </a:r>
            <a:endPar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endParaRPr>
          </a:p>
          <a:p>
            <a:pPr algn="l"/>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_______________________________</a:t>
            </a:r>
            <a:endPar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endParaRPr>
          </a:p>
          <a:p>
            <a:pPr algn="l"/>
            <a:r>
              <a:rPr lang="en-US" altLang="zh-CN" sz="2400">
                <a:solidFill>
                  <a:schemeClr val="tx1"/>
                </a:solidFill>
                <a:latin typeface="Times New Roman" panose="02020603050405020304" charset="0"/>
                <a:ea typeface="楷体" panose="02010609060101010101" charset="-122"/>
                <a:cs typeface="Times New Roman" panose="02020603050405020304" charset="0"/>
              </a:rPr>
              <a:t>this is the ___________________</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因果</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转折</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解释</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并列</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递进</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chemeClr val="tx1"/>
                </a:solidFill>
                <a:latin typeface="Times New Roman" panose="02020603050405020304" charset="0"/>
                <a:ea typeface="楷体" panose="02010609060101010101" charset="-122"/>
                <a:cs typeface="Times New Roman" panose="02020603050405020304" charset="0"/>
                <a:sym typeface="+mn-ea"/>
              </a:rPr>
              <a:t>例证</a:t>
            </a:r>
            <a:r>
              <a:rPr lang="en-US" altLang="zh-CN" sz="2400">
                <a:solidFill>
                  <a:schemeClr val="tx1"/>
                </a:solidFill>
                <a:latin typeface="Times New Roman" panose="02020603050405020304" charset="0"/>
                <a:ea typeface="楷体" panose="02010609060101010101" charset="-122"/>
                <a:cs typeface="Times New Roman" panose="02020603050405020304" charset="0"/>
                <a:sym typeface="+mn-ea"/>
              </a:rPr>
              <a:t>)</a:t>
            </a:r>
            <a:r>
              <a:rPr lang="en-US" altLang="zh-CN" sz="2400">
                <a:solidFill>
                  <a:schemeClr val="tx1"/>
                </a:solidFill>
                <a:latin typeface="Times New Roman" panose="02020603050405020304" charset="0"/>
                <a:ea typeface="楷体" panose="02010609060101010101" charset="-122"/>
                <a:cs typeface="Times New Roman" panose="02020603050405020304" charset="0"/>
              </a:rPr>
              <a:t>relationship </a:t>
            </a:r>
            <a:endParaRPr lang="en-US" altLang="zh-CN" sz="2400">
              <a:solidFill>
                <a:schemeClr val="tx1"/>
              </a:solidFill>
              <a:latin typeface="Times New Roman" panose="02020603050405020304" charset="0"/>
              <a:ea typeface="楷体" panose="02010609060101010101" charset="-122"/>
              <a:cs typeface="Times New Roman" panose="02020603050405020304" charset="0"/>
            </a:endParaRPr>
          </a:p>
          <a:p>
            <a:pPr algn="l"/>
            <a:r>
              <a:rPr lang="en-US" altLang="zh-CN" sz="2400">
                <a:solidFill>
                  <a:schemeClr val="tx1"/>
                </a:solidFill>
                <a:latin typeface="Times New Roman" panose="02020603050405020304" charset="0"/>
                <a:ea typeface="楷体" panose="02010609060101010101" charset="-122"/>
                <a:cs typeface="Times New Roman" panose="02020603050405020304" charset="0"/>
              </a:rPr>
              <a:t>2.The interference sentence is__________________________________________</a:t>
            </a:r>
            <a:endParaRPr lang="en-US" altLang="zh-CN" sz="2400">
              <a:solidFill>
                <a:schemeClr val="tx1"/>
              </a:solidFill>
              <a:latin typeface="Times New Roman" panose="02020603050405020304" charset="0"/>
              <a:ea typeface="楷体" panose="02010609060101010101" charset="-122"/>
              <a:cs typeface="Times New Roman" panose="02020603050405020304" charset="0"/>
            </a:endParaRPr>
          </a:p>
          <a:p>
            <a:pPr algn="l"/>
            <a:r>
              <a:rPr lang="en-US" altLang="zh-CN" sz="2400">
                <a:solidFill>
                  <a:schemeClr val="tx1"/>
                </a:solidFill>
                <a:latin typeface="Times New Roman" panose="02020603050405020304" charset="0"/>
                <a:ea typeface="楷体" panose="02010609060101010101" charset="-122"/>
                <a:cs typeface="Times New Roman" panose="02020603050405020304" charset="0"/>
              </a:rPr>
              <a:t>_____________________</a:t>
            </a:r>
            <a:endParaRPr lang="en-US" altLang="zh-CN" sz="2400">
              <a:solidFill>
                <a:schemeClr val="tx1"/>
              </a:solidFill>
              <a:latin typeface="Times New Roman" panose="02020603050405020304" charset="0"/>
              <a:ea typeface="楷体" panose="02010609060101010101" charset="-122"/>
              <a:cs typeface="Times New Roman" panose="02020603050405020304" charset="0"/>
            </a:endParaRPr>
          </a:p>
          <a:p>
            <a:pPr algn="l"/>
            <a:r>
              <a:rPr lang="en-US" altLang="zh-CN" sz="2400">
                <a:solidFill>
                  <a:schemeClr val="tx1"/>
                </a:solidFill>
                <a:latin typeface="Times New Roman" panose="02020603050405020304" charset="0"/>
                <a:ea typeface="楷体" panose="02010609060101010101" charset="-122"/>
                <a:cs typeface="Times New Roman" panose="02020603050405020304" charset="0"/>
              </a:rPr>
              <a:t>the reason why the sentence is interfering is that_____________________________</a:t>
            </a:r>
            <a:endParaRPr lang="en-US" altLang="zh-CN" sz="2400">
              <a:solidFill>
                <a:schemeClr val="tx1"/>
              </a:solidFill>
              <a:latin typeface="Times New Roman" panose="02020603050405020304" charset="0"/>
              <a:ea typeface="楷体" panose="02010609060101010101" charset="-122"/>
              <a:cs typeface="Times New Roman" panose="02020603050405020304" charset="0"/>
            </a:endParaRPr>
          </a:p>
          <a:p>
            <a:pPr algn="l"/>
            <a:r>
              <a:rPr lang="en-US" altLang="zh-CN" sz="2400" b="1">
                <a:solidFill>
                  <a:schemeClr val="tx1"/>
                </a:solidFill>
                <a:latin typeface="Times New Roman" panose="02020603050405020304" charset="0"/>
                <a:ea typeface="楷体" panose="02010609060101010101" charset="-122"/>
                <a:cs typeface="Times New Roman" panose="02020603050405020304" charset="0"/>
              </a:rPr>
              <a:t>____________________________________________________________________</a:t>
            </a:r>
            <a:endParaRPr lang="en-US" altLang="zh-CN" sz="2400" b="1">
              <a:solidFill>
                <a:schemeClr val="tx1"/>
              </a:solidFill>
              <a:latin typeface="Times New Roman" panose="02020603050405020304" charset="0"/>
              <a:ea typeface="楷体" panose="02010609060101010101" charset="-122"/>
              <a:cs typeface="Times New Roman" panose="02020603050405020304" charset="0"/>
            </a:endParaRPr>
          </a:p>
        </p:txBody>
      </p:sp>
      <p:sp>
        <p:nvSpPr>
          <p:cNvPr id="20" name="文本框 19"/>
          <p:cNvSpPr txBox="1"/>
          <p:nvPr>
            <p:custDataLst>
              <p:tags r:id="rId4"/>
            </p:custDataLst>
          </p:nvPr>
        </p:nvSpPr>
        <p:spPr>
          <a:xfrm>
            <a:off x="2877185" y="3453130"/>
            <a:ext cx="544830" cy="378460"/>
          </a:xfrm>
          <a:prstGeom prst="rect">
            <a:avLst/>
          </a:prstGeom>
          <a:solidFill>
            <a:srgbClr val="FFFF00"/>
          </a:solidFill>
        </p:spPr>
        <p:txBody>
          <a:bodyPr wrap="square" rtlCol="0">
            <a:noAutofit/>
          </a:bodyPr>
          <a:lstStyle/>
          <a:p>
            <a:r>
              <a:rPr lang="en-US" altLang="zh-CN" sz="2000" b="1">
                <a:solidFill>
                  <a:srgbClr val="FF0000"/>
                </a:solidFill>
              </a:rPr>
              <a:t>36</a:t>
            </a:r>
            <a:endParaRPr lang="en-US" altLang="zh-CN" sz="2000" b="1">
              <a:solidFill>
                <a:srgbClr val="FF0000"/>
              </a:solidFill>
            </a:endParaRPr>
          </a:p>
        </p:txBody>
      </p:sp>
      <p:sp>
        <p:nvSpPr>
          <p:cNvPr id="5" name="文本框 4"/>
          <p:cNvSpPr txBox="1"/>
          <p:nvPr>
            <p:custDataLst>
              <p:tags r:id="rId5"/>
            </p:custDataLst>
          </p:nvPr>
        </p:nvSpPr>
        <p:spPr>
          <a:xfrm>
            <a:off x="8616950" y="3432175"/>
            <a:ext cx="2282825" cy="378460"/>
          </a:xfrm>
          <a:prstGeom prst="rect">
            <a:avLst/>
          </a:prstGeom>
          <a:solidFill>
            <a:srgbClr val="FFFF00"/>
          </a:solidFill>
        </p:spPr>
        <p:txBody>
          <a:bodyPr wrap="square" rtlCol="0">
            <a:noAutofit/>
          </a:bodyPr>
          <a:lstStyle/>
          <a:p>
            <a:r>
              <a:rPr lang="en-US" altLang="zh-CN" sz="2000" b="1">
                <a:solidFill>
                  <a:srgbClr val="FF0000"/>
                </a:solidFill>
              </a:rPr>
              <a:t>Sometimes the </a:t>
            </a:r>
            <a:endParaRPr lang="en-US" altLang="zh-CN" sz="2000" b="1">
              <a:solidFill>
                <a:srgbClr val="FF0000"/>
              </a:solidFill>
            </a:endParaRPr>
          </a:p>
        </p:txBody>
      </p:sp>
      <p:sp>
        <p:nvSpPr>
          <p:cNvPr id="6" name="文本框 5"/>
          <p:cNvSpPr txBox="1"/>
          <p:nvPr>
            <p:custDataLst>
              <p:tags r:id="rId6"/>
            </p:custDataLst>
          </p:nvPr>
        </p:nvSpPr>
        <p:spPr>
          <a:xfrm>
            <a:off x="2346960" y="4205605"/>
            <a:ext cx="2291715" cy="327025"/>
          </a:xfrm>
          <a:prstGeom prst="rect">
            <a:avLst/>
          </a:prstGeom>
          <a:solidFill>
            <a:srgbClr val="FFFF00"/>
          </a:solidFill>
        </p:spPr>
        <p:txBody>
          <a:bodyPr wrap="square" rtlCol="0">
            <a:noAutofit/>
          </a:bodyPr>
          <a:lstStyle/>
          <a:p>
            <a:r>
              <a:rPr lang="en-US" altLang="zh-CN" sz="2000" b="1">
                <a:solidFill>
                  <a:srgbClr val="FF0000"/>
                </a:solidFill>
              </a:rPr>
              <a:t>adversative</a:t>
            </a:r>
            <a:r>
              <a:rPr lang="zh-CN" altLang="en-US" sz="2000" b="1">
                <a:solidFill>
                  <a:srgbClr val="FF0000"/>
                </a:solidFill>
              </a:rPr>
              <a:t>转折</a:t>
            </a:r>
            <a:endParaRPr lang="zh-CN" altLang="en-US" sz="2000" b="1">
              <a:solidFill>
                <a:srgbClr val="FF0000"/>
              </a:solidFill>
            </a:endParaRPr>
          </a:p>
        </p:txBody>
      </p:sp>
      <p:sp>
        <p:nvSpPr>
          <p:cNvPr id="8" name="文本框 7"/>
          <p:cNvSpPr txBox="1"/>
          <p:nvPr>
            <p:custDataLst>
              <p:tags r:id="rId7"/>
            </p:custDataLst>
          </p:nvPr>
        </p:nvSpPr>
        <p:spPr>
          <a:xfrm>
            <a:off x="4400550" y="4549775"/>
            <a:ext cx="6098540" cy="378460"/>
          </a:xfrm>
          <a:prstGeom prst="rect">
            <a:avLst/>
          </a:prstGeom>
          <a:solidFill>
            <a:srgbClr val="FFFF00"/>
          </a:solidFill>
        </p:spPr>
        <p:txBody>
          <a:bodyPr wrap="square" rtlCol="0">
            <a:noAutofit/>
          </a:bodyPr>
          <a:lstStyle/>
          <a:p>
            <a:r>
              <a:rPr lang="en-US" altLang="zh-CN" sz="2000" b="1">
                <a:solidFill>
                  <a:srgbClr val="FF0000"/>
                </a:solidFill>
              </a:rPr>
              <a:t>It can also help you avoid painful experiences</a:t>
            </a:r>
            <a:endParaRPr lang="en-US" altLang="zh-CN" sz="2000" b="1">
              <a:solidFill>
                <a:srgbClr val="FF0000"/>
              </a:solidFill>
            </a:endParaRPr>
          </a:p>
        </p:txBody>
      </p:sp>
      <p:sp>
        <p:nvSpPr>
          <p:cNvPr id="9" name="文本框 8"/>
          <p:cNvSpPr txBox="1"/>
          <p:nvPr/>
        </p:nvSpPr>
        <p:spPr>
          <a:xfrm>
            <a:off x="649605" y="3789680"/>
            <a:ext cx="6096000" cy="398780"/>
          </a:xfrm>
          <a:prstGeom prst="rect">
            <a:avLst/>
          </a:prstGeom>
          <a:noFill/>
        </p:spPr>
        <p:txBody>
          <a:bodyPr wrap="square" rtlCol="0" anchor="t">
            <a:spAutoFit/>
          </a:bodyPr>
          <a:p>
            <a:r>
              <a:rPr lang="en-US" altLang="zh-CN" sz="2000" b="1">
                <a:solidFill>
                  <a:srgbClr val="FF0000"/>
                </a:solidFill>
                <a:highlight>
                  <a:srgbClr val="FFFF00"/>
                </a:highlight>
                <a:sym typeface="+mn-ea"/>
              </a:rPr>
              <a:t>hardest part is just getting started.</a:t>
            </a:r>
            <a:endParaRPr lang="en-US" altLang="zh-CN" sz="2000" b="1">
              <a:solidFill>
                <a:srgbClr val="FF0000"/>
              </a:solidFill>
              <a:highlight>
                <a:srgbClr val="FFFF00"/>
              </a:highlight>
              <a:sym typeface="+mn-ea"/>
            </a:endParaRPr>
          </a:p>
        </p:txBody>
      </p:sp>
      <p:sp>
        <p:nvSpPr>
          <p:cNvPr id="10" name="文本框 9"/>
          <p:cNvSpPr txBox="1"/>
          <p:nvPr/>
        </p:nvSpPr>
        <p:spPr>
          <a:xfrm>
            <a:off x="722630" y="4906645"/>
            <a:ext cx="3113405" cy="398780"/>
          </a:xfrm>
          <a:prstGeom prst="rect">
            <a:avLst/>
          </a:prstGeom>
          <a:noFill/>
        </p:spPr>
        <p:txBody>
          <a:bodyPr wrap="square" rtlCol="0" anchor="t">
            <a:spAutoFit/>
          </a:bodyPr>
          <a:p>
            <a:r>
              <a:rPr lang="en-US" altLang="zh-CN" sz="2000" b="1">
                <a:solidFill>
                  <a:srgbClr val="FF0000"/>
                </a:solidFill>
                <a:highlight>
                  <a:srgbClr val="FFFF00"/>
                </a:highlight>
                <a:sym typeface="+mn-ea"/>
              </a:rPr>
              <a:t>in this unique period.</a:t>
            </a:r>
            <a:endParaRPr lang="en-US" altLang="zh-CN" sz="2000" b="1">
              <a:solidFill>
                <a:srgbClr val="FF0000"/>
              </a:solidFill>
              <a:highlight>
                <a:srgbClr val="FFFF00"/>
              </a:highlight>
              <a:sym typeface="+mn-ea"/>
            </a:endParaRPr>
          </a:p>
        </p:txBody>
      </p:sp>
      <p:sp>
        <p:nvSpPr>
          <p:cNvPr id="11" name="文本框 10"/>
          <p:cNvSpPr txBox="1"/>
          <p:nvPr/>
        </p:nvSpPr>
        <p:spPr>
          <a:xfrm>
            <a:off x="6509385" y="5289550"/>
            <a:ext cx="4994910" cy="398780"/>
          </a:xfrm>
          <a:prstGeom prst="rect">
            <a:avLst/>
          </a:prstGeom>
          <a:noFill/>
        </p:spPr>
        <p:txBody>
          <a:bodyPr wrap="square" rtlCol="0" anchor="t">
            <a:spAutoFit/>
          </a:bodyPr>
          <a:p>
            <a:r>
              <a:rPr lang="en-US" altLang="zh-CN" sz="2000" b="1">
                <a:solidFill>
                  <a:srgbClr val="FF0000"/>
                </a:solidFill>
                <a:highlight>
                  <a:srgbClr val="FFFF00"/>
                </a:highlight>
                <a:sym typeface="+mn-ea"/>
              </a:rPr>
              <a:t> it seems like giving the progressive </a:t>
            </a:r>
            <a:endParaRPr lang="en-US" altLang="zh-CN" sz="2000" b="1">
              <a:solidFill>
                <a:srgbClr val="FF0000"/>
              </a:solidFill>
              <a:highlight>
                <a:srgbClr val="FFFF00"/>
              </a:highlight>
              <a:sym typeface="+mn-ea"/>
            </a:endParaRPr>
          </a:p>
        </p:txBody>
      </p:sp>
      <p:sp>
        <p:nvSpPr>
          <p:cNvPr id="12" name="文本框 11"/>
          <p:cNvSpPr txBox="1"/>
          <p:nvPr>
            <p:custDataLst>
              <p:tags r:id="rId8"/>
            </p:custDataLst>
          </p:nvPr>
        </p:nvSpPr>
        <p:spPr>
          <a:xfrm>
            <a:off x="722630" y="5737860"/>
            <a:ext cx="10036810" cy="645160"/>
          </a:xfrm>
          <a:prstGeom prst="rect">
            <a:avLst/>
          </a:prstGeom>
          <a:solidFill>
            <a:srgbClr val="FFFF00"/>
          </a:solidFill>
        </p:spPr>
        <p:txBody>
          <a:bodyPr wrap="square" rtlCol="0">
            <a:noAutofit/>
          </a:bodyPr>
          <a:lstStyle/>
          <a:p>
            <a:r>
              <a:rPr lang="en-US" altLang="zh-CN" sz="2000" b="1">
                <a:solidFill>
                  <a:srgbClr val="FF0000"/>
                </a:solidFill>
              </a:rPr>
              <a:t>relationship by using “can also help”and giving the repetition“this period”mentioned before.</a:t>
            </a:r>
            <a:endParaRPr lang="en-US" altLang="zh-CN" sz="2000" b="1">
              <a:solidFill>
                <a:srgbClr val="FF0000"/>
              </a:solidFill>
            </a:endParaRPr>
          </a:p>
          <a:p>
            <a:endParaRPr lang="en-US" altLang="zh-CN" sz="2000" b="1">
              <a:solidFill>
                <a:srgbClr val="FF0000"/>
              </a:solidFill>
            </a:endParaRPr>
          </a:p>
        </p:txBody>
      </p:sp>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 grpId="0" animBg="1"/>
      <p:bldP spid="9" grpId="0"/>
      <p:bldP spid="6" grpId="0" animBg="1"/>
      <p:bldP spid="8" grpId="0" animBg="1"/>
      <p:bldP spid="10" grpId="0"/>
      <p:bldP spid="11" grpId="0"/>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34"/>
            <p:custDataLst>
              <p:tags r:id="rId1"/>
            </p:custDataLst>
          </p:nvPr>
        </p:nvSpPr>
        <p:spPr>
          <a:xfrm>
            <a:off x="174625" y="102870"/>
            <a:ext cx="7454900" cy="471170"/>
          </a:xfrm>
        </p:spPr>
        <p:txBody>
          <a:bodyPr>
            <a:normAutofit fontScale="80000"/>
          </a:bodyPr>
          <a:lstStyle/>
          <a:p>
            <a:pPr marL="0" indent="0">
              <a:buNone/>
            </a:pPr>
            <a:r>
              <a:rPr lang="zh-CN" altLang="en-US" sz="2800" b="1"/>
              <a:t>命题文本</a:t>
            </a:r>
            <a:r>
              <a:rPr lang="en-US" altLang="zh-CN" sz="2800" b="1"/>
              <a:t>--</a:t>
            </a:r>
            <a:r>
              <a:rPr lang="zh-CN" altLang="en-US" sz="2800" b="1"/>
              <a:t>高二下限时练</a:t>
            </a:r>
            <a:r>
              <a:rPr lang="en-US" altLang="zh-CN" sz="2800" b="1"/>
              <a:t>5(2025</a:t>
            </a:r>
            <a:r>
              <a:rPr lang="zh-CN" altLang="en-US" sz="2800" b="1"/>
              <a:t>高二下云学联盟期中</a:t>
            </a:r>
            <a:r>
              <a:rPr lang="en-US" altLang="zh-CN" sz="2800" b="1"/>
              <a:t>)</a:t>
            </a:r>
            <a:endParaRPr lang="zh-CN" altLang="en-US" sz="2800" b="1"/>
          </a:p>
        </p:txBody>
      </p:sp>
      <p:sp>
        <p:nvSpPr>
          <p:cNvPr id="3" name="文本框 2"/>
          <p:cNvSpPr txBox="1"/>
          <p:nvPr>
            <p:custDataLst>
              <p:tags r:id="rId2"/>
            </p:custDataLst>
          </p:nvPr>
        </p:nvSpPr>
        <p:spPr>
          <a:xfrm>
            <a:off x="357505" y="574040"/>
            <a:ext cx="11591925" cy="6156325"/>
          </a:xfrm>
          <a:prstGeom prst="rect">
            <a:avLst/>
          </a:prstGeom>
        </p:spPr>
        <p:txBody>
          <a:bodyPr wrap="square">
            <a:noAutofit/>
          </a:bodyPr>
          <a:lstStyle/>
          <a:p>
            <a:pPr indent="266700" algn="just" defTabSz="266700" fontAlgn="auto">
              <a:lnSpc>
                <a:spcPts val="2020"/>
              </a:lnSpc>
              <a:spcBef>
                <a:spcPct val="0"/>
              </a:spcBef>
              <a:spcAft>
                <a:spcPct val="0"/>
              </a:spcAft>
            </a:pPr>
            <a:r>
              <a:rPr lang="en-US" altLang="zh-CN" sz="1600">
                <a:latin typeface="Times New Roman" panose="02020603050405020304" charset="0"/>
                <a:ea typeface="Times New Roman" panose="02020603050405020304"/>
              </a:rPr>
              <a:t> </a:t>
            </a:r>
            <a:r>
              <a:rPr lang="en-US" altLang="zh-CN">
                <a:latin typeface="Times New Roman" panose="02020603050405020304" charset="0"/>
                <a:ea typeface="宋体" panose="02010600030101010101" pitchFamily="2" charset="-122"/>
              </a:rPr>
              <a:t>Everyone occasionally has disagreements with friends or family members. While disagreements can be uncomfortable, here are some steps you can take to make conversations more civil and productive. </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b="1">
                <a:latin typeface="Times New Roman" panose="02020603050405020304" charset="0"/>
                <a:ea typeface="宋体" panose="02010600030101010101" pitchFamily="2" charset="-122"/>
              </a:rPr>
              <a:t>See their perspective</a:t>
            </a:r>
            <a:endParaRPr lang="en-US" altLang="zh-CN" b="1">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rPr>
              <a:t>Even if you don’t share someone’s point of view, you can still listen to what they have to say.  Show that you’re paying attention by listening carefully without interrupting. Think about how their life experiences may be different from yours, which gives them a perspective different from yours too. Another way to show that you’re listening is by asking questions or repeating what they said. </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b="1">
                <a:latin typeface="Times New Roman" panose="02020603050405020304" charset="0"/>
                <a:ea typeface="宋体" panose="02010600030101010101" pitchFamily="2" charset="-122"/>
              </a:rPr>
              <a:t>Use respectful language</a:t>
            </a:r>
            <a:endParaRPr lang="en-US" altLang="zh-CN" b="1">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rPr>
              <a:t>When you disagree with someone’s opinion, it’s easy to reject it.  That is true especially if it’s on a subject you’re passionate about. Some people shoot down others’ opinions by using sarcasm (</a:t>
            </a:r>
            <a:r>
              <a:rPr lang="zh-CN" altLang="en-US">
                <a:latin typeface="Times New Roman" panose="02020603050405020304" charset="0"/>
                <a:ea typeface="宋体" panose="02010600030101010101" pitchFamily="2" charset="-122"/>
              </a:rPr>
              <a:t>讽刺) </a:t>
            </a:r>
            <a:r>
              <a:rPr lang="en-US" altLang="zh-CN">
                <a:latin typeface="Times New Roman" panose="02020603050405020304" charset="0"/>
                <a:ea typeface="宋体" panose="02010600030101010101" pitchFamily="2" charset="-122"/>
              </a:rPr>
              <a:t>or attacking the person’s judgment. Avoid using rude words, like “stupid”, or “foolish”. Instead, focus on speaking calmly.  ____1____ For example, you might lead your opinion with “I feel” or “I see this another way”. </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b="1">
                <a:latin typeface="Times New Roman" panose="02020603050405020304" charset="0"/>
                <a:ea typeface="宋体" panose="02010600030101010101" pitchFamily="2" charset="-122"/>
              </a:rPr>
              <a:t>Stick to the facts</a:t>
            </a:r>
            <a:endParaRPr lang="en-US" altLang="zh-CN" b="1">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rPr>
              <a:t>If you have a strong opinion, you can make a better case for it with facts instead of feelings. Start by asking if you can share your opinion. Then, relax your shoulders and say what you would like to say in a calm voice. If you get interrupted, gently remind the person that you gave them a turn to speak and now you would like to speak. _____2_______</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b="1">
                <a:latin typeface="Times New Roman" panose="02020603050405020304" charset="0"/>
                <a:ea typeface="宋体" panose="02010600030101010101" pitchFamily="2" charset="-122"/>
              </a:rPr>
              <a:t>Find common ground</a:t>
            </a:r>
            <a:endParaRPr lang="en-US" altLang="zh-CN" b="1">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rPr>
              <a:t>You may find that you can’t change the other person’s mind, and they may not change yours. </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rPr>
              <a:t>____3____You may also gain a better understanding of each other’s opinion. In the end, it’s worth the effort because healthy communication builds strong relationships and communities. </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rPr>
              <a:t>A.You can still look for points you do agree on. </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rPr>
              <a:t>B.Start your statements with “I” rather than “You”. </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rPr>
              <a:t>C.Then give the person a chance to respond.</a:t>
            </a:r>
            <a:endParaRPr lang="en-US" altLang="zh-CN">
              <a:latin typeface="Times New Roman" panose="02020603050405020304" charset="0"/>
              <a:ea typeface="宋体" panose="02010600030101010101" pitchFamily="2" charset="-122"/>
            </a:endParaRPr>
          </a:p>
        </p:txBody>
      </p:sp>
      <p:sp>
        <p:nvSpPr>
          <p:cNvPr id="8" name="文本框 7"/>
          <p:cNvSpPr txBox="1"/>
          <p:nvPr>
            <p:custDataLst>
              <p:tags r:id="rId3"/>
            </p:custDataLst>
          </p:nvPr>
        </p:nvSpPr>
        <p:spPr>
          <a:xfrm>
            <a:off x="7629525" y="0"/>
            <a:ext cx="1233805" cy="574040"/>
          </a:xfrm>
          <a:prstGeom prst="rect">
            <a:avLst/>
          </a:prstGeom>
          <a:noFill/>
        </p:spPr>
        <p:txBody>
          <a:bodyPr wrap="square" rtlCol="0">
            <a:noAutofit/>
          </a:bodyPr>
          <a:lstStyle/>
          <a:p>
            <a:r>
              <a:rPr lang="en-US" altLang="zh-CN" sz="2800" b="1">
                <a:solidFill>
                  <a:srgbClr val="FF0000"/>
                </a:solidFill>
                <a:highlight>
                  <a:srgbClr val="FFFF00"/>
                </a:highlight>
                <a:latin typeface="Times New Roman" panose="02020603050405020304" charset="0"/>
                <a:cs typeface="Times New Roman" panose="02020603050405020304" charset="0"/>
              </a:rPr>
              <a:t>5 mins</a:t>
            </a:r>
            <a:endParaRPr lang="en-US" altLang="zh-CN" sz="2800" b="1">
              <a:solidFill>
                <a:srgbClr val="FF0000"/>
              </a:solidFill>
              <a:highlight>
                <a:srgbClr val="FFFF00"/>
              </a:highlight>
              <a:latin typeface="Times New Roman" panose="02020603050405020304" charset="0"/>
              <a:cs typeface="Times New Roman" panose="02020603050405020304" charset="0"/>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ustDataLst>
      <p:tags r:id="rId5"/>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886190" y="0"/>
            <a:ext cx="2566035" cy="521970"/>
          </a:xfrm>
          <a:prstGeom prst="rect">
            <a:avLst/>
          </a:prstGeom>
          <a:noFill/>
        </p:spPr>
        <p:txBody>
          <a:bodyPr wrap="square" rtlCol="0">
            <a:spAutoFit/>
          </a:bodyPr>
          <a:lstStyle/>
          <a:p>
            <a:r>
              <a:rPr lang="en-US" altLang="zh-CN" sz="2800" b="1"/>
              <a:t>Have a check!</a:t>
            </a:r>
            <a:endParaRPr lang="en-US" altLang="zh-CN" sz="2800" b="1"/>
          </a:p>
        </p:txBody>
      </p:sp>
      <p:sp>
        <p:nvSpPr>
          <p:cNvPr id="2" name="文本框 1"/>
          <p:cNvSpPr txBox="1"/>
          <p:nvPr>
            <p:custDataLst>
              <p:tags r:id="rId2"/>
            </p:custDataLst>
          </p:nvPr>
        </p:nvSpPr>
        <p:spPr>
          <a:xfrm>
            <a:off x="357505" y="521970"/>
            <a:ext cx="11714480" cy="6156325"/>
          </a:xfrm>
          <a:prstGeom prst="rect">
            <a:avLst/>
          </a:prstGeom>
        </p:spPr>
        <p:txBody>
          <a:bodyPr wrap="square">
            <a:noAutofit/>
          </a:bodyPr>
          <a:lstStyle/>
          <a:p>
            <a:pPr indent="266700" algn="just" defTabSz="266700" fontAlgn="auto">
              <a:lnSpc>
                <a:spcPct val="100000"/>
              </a:lnSpc>
              <a:spcBef>
                <a:spcPct val="0"/>
              </a:spcBef>
              <a:spcAft>
                <a:spcPct val="0"/>
              </a:spcAft>
            </a:pPr>
            <a:r>
              <a:rPr lang="en-US" altLang="zh-CN" sz="1600">
                <a:latin typeface="Times New Roman" panose="02020603050405020304" charset="0"/>
                <a:ea typeface="Times New Roman" panose="02020603050405020304"/>
              </a:rPr>
              <a:t> </a:t>
            </a:r>
            <a:r>
              <a:rPr lang="en-US" altLang="zh-CN">
                <a:latin typeface="Times New Roman" panose="02020603050405020304" charset="0"/>
                <a:ea typeface="宋体" panose="02010600030101010101" pitchFamily="2" charset="-122"/>
              </a:rPr>
              <a:t>Everyone occasionally has disagreements with friends or family members. While disagreements can be uncomfortable, here are some steps you can take to make conversations more civil and productive. </a:t>
            </a:r>
            <a:endParaRPr lang="en-US" altLang="zh-CN">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b="1">
                <a:latin typeface="Times New Roman" panose="02020603050405020304" charset="0"/>
                <a:ea typeface="宋体" panose="02010600030101010101" pitchFamily="2" charset="-122"/>
              </a:rPr>
              <a:t>See their perspective</a:t>
            </a:r>
            <a:endParaRPr lang="en-US" altLang="zh-CN" b="1">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a:latin typeface="Times New Roman" panose="02020603050405020304" charset="0"/>
                <a:ea typeface="宋体" panose="02010600030101010101" pitchFamily="2" charset="-122"/>
              </a:rPr>
              <a:t>Even if you don’t share someone’s point of view, you can still listen to what they have to say.  Show that you’re paying attention by listening carefully without interrupting. Think about how their life experiences may be different from yours, which gives them a perspective different from yours too. Another way to show that you’re listening is by asking questions or repeating what they said. </a:t>
            </a:r>
            <a:endParaRPr lang="en-US" altLang="zh-CN">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b="1">
                <a:latin typeface="Times New Roman" panose="02020603050405020304" charset="0"/>
                <a:ea typeface="宋体" panose="02010600030101010101" pitchFamily="2" charset="-122"/>
              </a:rPr>
              <a:t>Use respectful language</a:t>
            </a:r>
            <a:endParaRPr lang="en-US" altLang="zh-CN" b="1">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a:latin typeface="Times New Roman" panose="02020603050405020304" charset="0"/>
                <a:ea typeface="宋体" panose="02010600030101010101" pitchFamily="2" charset="-122"/>
              </a:rPr>
              <a:t>When you disagree with someone’s opinion, it’s easy to reject it.  That is true especially if it’s on a subject you’re passionate about. Some people shoot down others’ opinions by using sarcasm (</a:t>
            </a:r>
            <a:r>
              <a:rPr lang="zh-CN" altLang="en-US">
                <a:latin typeface="Times New Roman" panose="02020603050405020304" charset="0"/>
                <a:ea typeface="宋体" panose="02010600030101010101" pitchFamily="2" charset="-122"/>
              </a:rPr>
              <a:t>讽刺) </a:t>
            </a:r>
            <a:r>
              <a:rPr lang="en-US" altLang="zh-CN">
                <a:latin typeface="Times New Roman" panose="02020603050405020304" charset="0"/>
                <a:ea typeface="宋体" panose="02010600030101010101" pitchFamily="2" charset="-122"/>
              </a:rPr>
              <a:t>or attacking the person’s judgment. Avoid using rude words, like “stupid”, or “foolish”. Instead, focus on speaking calmly.  ____1____ For example, you might lead your opinion with “I feel” or “I see this another way”. </a:t>
            </a:r>
            <a:endParaRPr lang="en-US" altLang="zh-CN">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b="1">
                <a:latin typeface="Times New Roman" panose="02020603050405020304" charset="0"/>
                <a:ea typeface="宋体" panose="02010600030101010101" pitchFamily="2" charset="-122"/>
              </a:rPr>
              <a:t>Stick to the facts</a:t>
            </a:r>
            <a:endParaRPr lang="en-US" altLang="zh-CN" b="1">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a:latin typeface="Times New Roman" panose="02020603050405020304" charset="0"/>
                <a:ea typeface="宋体" panose="02010600030101010101" pitchFamily="2" charset="-122"/>
              </a:rPr>
              <a:t>If you have a strong opinion, you can make a better case for it with facts instead of feelings. Start by asking if you can share your opinion. Then, relax your shoulders and say what you would like to say in a calm voice. If you get interrupted, gently remind the person that you gave them a turn to speak and now you would like to speak. _____2_______</a:t>
            </a:r>
            <a:endParaRPr lang="en-US" altLang="zh-CN">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b="1">
                <a:latin typeface="Times New Roman" panose="02020603050405020304" charset="0"/>
                <a:ea typeface="宋体" panose="02010600030101010101" pitchFamily="2" charset="-122"/>
              </a:rPr>
              <a:t>Find common ground</a:t>
            </a:r>
            <a:endParaRPr lang="en-US" altLang="zh-CN" b="1">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a:latin typeface="Times New Roman" panose="02020603050405020304" charset="0"/>
                <a:ea typeface="宋体" panose="02010600030101010101" pitchFamily="2" charset="-122"/>
              </a:rPr>
              <a:t>You may find that you can’t change the other person’s mind, and they may not change yours. </a:t>
            </a:r>
            <a:endParaRPr lang="en-US" altLang="zh-CN">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r>
              <a:rPr lang="en-US" altLang="zh-CN">
                <a:latin typeface="Times New Roman" panose="02020603050405020304" charset="0"/>
                <a:ea typeface="宋体" panose="02010600030101010101" pitchFamily="2" charset="-122"/>
              </a:rPr>
              <a:t>____3____You may also gain a better understanding of each other’s opinion. In the end, it’s worth the effort because healthy communication builds strong relationships and communities. </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sym typeface="+mn-ea"/>
              </a:rPr>
              <a:t>A.You can still look for points you do agree on. </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sym typeface="+mn-ea"/>
              </a:rPr>
              <a:t>B.Start your statements with “I” rather than “You”. </a:t>
            </a:r>
            <a:endParaRPr lang="en-US" altLang="zh-CN">
              <a:latin typeface="Times New Roman" panose="02020603050405020304" charset="0"/>
              <a:ea typeface="宋体" panose="02010600030101010101" pitchFamily="2" charset="-122"/>
            </a:endParaRPr>
          </a:p>
          <a:p>
            <a:pPr indent="266700" algn="just" defTabSz="266700" fontAlgn="auto">
              <a:lnSpc>
                <a:spcPts val="2020"/>
              </a:lnSpc>
              <a:spcBef>
                <a:spcPct val="0"/>
              </a:spcBef>
              <a:spcAft>
                <a:spcPct val="0"/>
              </a:spcAft>
            </a:pPr>
            <a:r>
              <a:rPr lang="en-US" altLang="zh-CN">
                <a:latin typeface="Times New Roman" panose="02020603050405020304" charset="0"/>
                <a:ea typeface="宋体" panose="02010600030101010101" pitchFamily="2" charset="-122"/>
                <a:sym typeface="+mn-ea"/>
              </a:rPr>
              <a:t>C.Then give the person a chance to respond.</a:t>
            </a:r>
            <a:endParaRPr lang="en-US" altLang="zh-CN">
              <a:latin typeface="Times New Roman" panose="02020603050405020304" charset="0"/>
              <a:ea typeface="宋体" panose="02010600030101010101" pitchFamily="2" charset="-122"/>
            </a:endParaRPr>
          </a:p>
          <a:p>
            <a:pPr indent="266700" algn="just" defTabSz="266700" fontAlgn="auto">
              <a:lnSpc>
                <a:spcPct val="100000"/>
              </a:lnSpc>
              <a:spcBef>
                <a:spcPct val="0"/>
              </a:spcBef>
              <a:spcAft>
                <a:spcPct val="0"/>
              </a:spcAft>
            </a:pPr>
            <a:endParaRPr lang="en-US" altLang="zh-CN">
              <a:latin typeface="Times New Roman" panose="02020603050405020304" charset="0"/>
              <a:ea typeface="宋体" panose="02010600030101010101" pitchFamily="2" charset="-122"/>
            </a:endParaRPr>
          </a:p>
        </p:txBody>
      </p:sp>
      <p:sp>
        <p:nvSpPr>
          <p:cNvPr id="8" name="文本框 7"/>
          <p:cNvSpPr txBox="1"/>
          <p:nvPr>
            <p:custDataLst>
              <p:tags r:id="rId3"/>
            </p:custDataLst>
          </p:nvPr>
        </p:nvSpPr>
        <p:spPr>
          <a:xfrm>
            <a:off x="6095365" y="3651885"/>
            <a:ext cx="5854065" cy="440055"/>
          </a:xfrm>
          <a:prstGeom prst="rect">
            <a:avLst/>
          </a:prstGeom>
          <a:noFill/>
        </p:spPr>
        <p:txBody>
          <a:bodyPr wrap="square" rtlCol="0">
            <a:noAutofit/>
          </a:bodyPr>
          <a:lstStyle/>
          <a:p>
            <a:r>
              <a:rPr lang="en-US" altLang="zh-CN" sz="2000" b="1">
                <a:solidFill>
                  <a:srgbClr val="FF0000"/>
                </a:solidFill>
                <a:highlight>
                  <a:srgbClr val="FFFF00"/>
                </a:highlight>
                <a:latin typeface="Times New Roman" panose="02020603050405020304" charset="0"/>
                <a:cs typeface="Times New Roman" panose="02020603050405020304" charset="0"/>
              </a:rPr>
              <a:t>B.Start your statements with “I” rather than “You”. </a:t>
            </a:r>
            <a:endParaRPr lang="en-US" altLang="zh-CN" sz="2000" b="1">
              <a:solidFill>
                <a:srgbClr val="FF0000"/>
              </a:solidFill>
              <a:highlight>
                <a:srgbClr val="FFFF00"/>
              </a:highlight>
              <a:latin typeface="Times New Roman" panose="02020603050405020304" charset="0"/>
              <a:cs typeface="Times New Roman" panose="02020603050405020304" charset="0"/>
            </a:endParaRPr>
          </a:p>
        </p:txBody>
      </p:sp>
      <p:sp>
        <p:nvSpPr>
          <p:cNvPr id="4" name="文本框 3"/>
          <p:cNvSpPr txBox="1"/>
          <p:nvPr>
            <p:custDataLst>
              <p:tags r:id="rId4"/>
            </p:custDataLst>
          </p:nvPr>
        </p:nvSpPr>
        <p:spPr>
          <a:xfrm>
            <a:off x="6852285" y="4908550"/>
            <a:ext cx="4906010" cy="420370"/>
          </a:xfrm>
          <a:prstGeom prst="rect">
            <a:avLst/>
          </a:prstGeom>
          <a:noFill/>
        </p:spPr>
        <p:txBody>
          <a:bodyPr wrap="square" rtlCol="0">
            <a:noAutofit/>
          </a:bodyPr>
          <a:lstStyle/>
          <a:p>
            <a:r>
              <a:rPr lang="en-US" altLang="zh-CN" sz="2000" b="1">
                <a:solidFill>
                  <a:srgbClr val="FF0000"/>
                </a:solidFill>
                <a:highlight>
                  <a:srgbClr val="FFFF00"/>
                </a:highlight>
                <a:latin typeface="Times New Roman" panose="02020603050405020304" charset="0"/>
                <a:cs typeface="Times New Roman" panose="02020603050405020304" charset="0"/>
              </a:rPr>
              <a:t>C.Then give the person a chance to respond. </a:t>
            </a:r>
            <a:endParaRPr lang="en-US" altLang="zh-CN" sz="2000" b="1">
              <a:solidFill>
                <a:srgbClr val="FF0000"/>
              </a:solidFill>
              <a:highlight>
                <a:srgbClr val="FFFF00"/>
              </a:highlight>
              <a:latin typeface="Times New Roman" panose="02020603050405020304" charset="0"/>
              <a:cs typeface="Times New Roman" panose="02020603050405020304" charset="0"/>
            </a:endParaRPr>
          </a:p>
        </p:txBody>
      </p:sp>
      <p:sp>
        <p:nvSpPr>
          <p:cNvPr id="5" name="文本框 4"/>
          <p:cNvSpPr txBox="1"/>
          <p:nvPr>
            <p:custDataLst>
              <p:tags r:id="rId5"/>
            </p:custDataLst>
          </p:nvPr>
        </p:nvSpPr>
        <p:spPr>
          <a:xfrm>
            <a:off x="824230" y="6100445"/>
            <a:ext cx="5389880" cy="481965"/>
          </a:xfrm>
          <a:prstGeom prst="rect">
            <a:avLst/>
          </a:prstGeom>
          <a:noFill/>
        </p:spPr>
        <p:txBody>
          <a:bodyPr wrap="square" rtlCol="0">
            <a:noAutofit/>
          </a:bodyPr>
          <a:lstStyle/>
          <a:p>
            <a:r>
              <a:rPr lang="en-US" altLang="zh-CN" sz="2000" b="1">
                <a:solidFill>
                  <a:srgbClr val="FF0000"/>
                </a:solidFill>
                <a:highlight>
                  <a:srgbClr val="FFFF00"/>
                </a:highlight>
                <a:latin typeface="Times New Roman" panose="02020603050405020304" charset="0"/>
                <a:cs typeface="Times New Roman" panose="02020603050405020304" charset="0"/>
              </a:rPr>
              <a:t>A.You can still look for points you do agree on. </a:t>
            </a:r>
            <a:endParaRPr lang="en-US" altLang="zh-CN" sz="2000" b="1">
              <a:solidFill>
                <a:srgbClr val="FF0000"/>
              </a:solidFill>
              <a:highlight>
                <a:srgbClr val="FFFF00"/>
              </a:highlight>
              <a:latin typeface="Times New Roman" panose="02020603050405020304" charset="0"/>
              <a:cs typeface="Times New Roman" panose="02020603050405020304" charset="0"/>
            </a:endParaRPr>
          </a:p>
        </p:txBody>
      </p:sp>
      <p:sp>
        <p:nvSpPr>
          <p:cNvPr id="3" name="Oval 10"/>
          <p:cNvSpPr/>
          <p:nvPr>
            <p:custDataLst>
              <p:tags r:id="rId6"/>
            </p:custDataLst>
          </p:nvPr>
        </p:nvSpPr>
        <p:spPr>
          <a:xfrm>
            <a:off x="9576435" y="3281680"/>
            <a:ext cx="1371600" cy="37020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6" name="Oval 10"/>
          <p:cNvSpPr/>
          <p:nvPr>
            <p:custDataLst>
              <p:tags r:id="rId7"/>
            </p:custDataLst>
          </p:nvPr>
        </p:nvSpPr>
        <p:spPr>
          <a:xfrm>
            <a:off x="3484245" y="4664710"/>
            <a:ext cx="1371600" cy="37020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9" name="Oval 10"/>
          <p:cNvSpPr/>
          <p:nvPr>
            <p:custDataLst>
              <p:tags r:id="rId8"/>
            </p:custDataLst>
          </p:nvPr>
        </p:nvSpPr>
        <p:spPr>
          <a:xfrm>
            <a:off x="6852285" y="4958715"/>
            <a:ext cx="2724150" cy="37020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0" name="Oval 10"/>
          <p:cNvSpPr/>
          <p:nvPr>
            <p:custDataLst>
              <p:tags r:id="rId9"/>
            </p:custDataLst>
          </p:nvPr>
        </p:nvSpPr>
        <p:spPr>
          <a:xfrm>
            <a:off x="1164590" y="6100445"/>
            <a:ext cx="2319655" cy="37020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1" name="Oval 10"/>
          <p:cNvSpPr/>
          <p:nvPr>
            <p:custDataLst>
              <p:tags r:id="rId10"/>
            </p:custDataLst>
          </p:nvPr>
        </p:nvSpPr>
        <p:spPr>
          <a:xfrm>
            <a:off x="1693545" y="5501005"/>
            <a:ext cx="1974850" cy="370205"/>
          </a:xfrm>
          <a:prstGeom prst="ellipse">
            <a:avLst/>
          </a:prstGeom>
          <a:noFill/>
          <a:ln w="38100" cap="flat" cmpd="sng">
            <a:solidFill>
              <a:srgbClr val="FF0000"/>
            </a:solidFill>
            <a:prstDash val="solid"/>
            <a:headEnd type="none" w="med" len="med"/>
            <a:tailEnd type="none" w="med" len="med"/>
          </a:ln>
        </p:spPr>
        <p:txBody>
          <a:bodyPr wrap="none" anchor="ctr"/>
          <a:lstStyle/>
          <a:p>
            <a:pPr algn="l">
              <a:lnSpc>
                <a:spcPct val="90000"/>
              </a:lnSpc>
            </a:pPr>
            <a:endParaRPr lang="zh-CN" altLang="en-US" sz="3400" b="1">
              <a:solidFill>
                <a:srgbClr val="000099"/>
              </a:solidFill>
              <a:latin typeface="Times New Roman" panose="02020603050405020304" charset="0"/>
            </a:endParaRPr>
          </a:p>
        </p:txBody>
      </p:sp>
      <p:sp>
        <p:nvSpPr>
          <p:cNvPr id="12" name="文本框 11"/>
          <p:cNvSpPr txBox="1"/>
          <p:nvPr>
            <p:custDataLst>
              <p:tags r:id="rId11"/>
            </p:custDataLst>
          </p:nvPr>
        </p:nvSpPr>
        <p:spPr>
          <a:xfrm>
            <a:off x="6852285" y="3124835"/>
            <a:ext cx="1725930" cy="460375"/>
          </a:xfrm>
          <a:prstGeom prst="rect">
            <a:avLst/>
          </a:prstGeom>
          <a:solidFill>
            <a:srgbClr val="FFFF00"/>
          </a:solidFill>
        </p:spPr>
        <p:txBody>
          <a:bodyPr wrap="square" rtlCol="0">
            <a:noAutofit/>
          </a:bodyPr>
          <a:lstStyle/>
          <a:p>
            <a:r>
              <a:rPr lang="zh-CN" altLang="en-US" sz="2800" b="1">
                <a:solidFill>
                  <a:srgbClr val="FF0000"/>
                </a:solidFill>
              </a:rPr>
              <a:t>例证关系</a:t>
            </a:r>
            <a:endParaRPr lang="zh-CN" altLang="en-US" sz="2800" b="1">
              <a:solidFill>
                <a:srgbClr val="FF0000"/>
              </a:solidFill>
            </a:endParaRPr>
          </a:p>
        </p:txBody>
      </p:sp>
      <p:sp>
        <p:nvSpPr>
          <p:cNvPr id="13" name="文本框 12"/>
          <p:cNvSpPr txBox="1"/>
          <p:nvPr>
            <p:custDataLst>
              <p:tags r:id="rId12"/>
            </p:custDataLst>
          </p:nvPr>
        </p:nvSpPr>
        <p:spPr>
          <a:xfrm>
            <a:off x="4220845" y="4091940"/>
            <a:ext cx="1725930" cy="460375"/>
          </a:xfrm>
          <a:prstGeom prst="rect">
            <a:avLst/>
          </a:prstGeom>
          <a:solidFill>
            <a:srgbClr val="FFFF00"/>
          </a:solidFill>
        </p:spPr>
        <p:txBody>
          <a:bodyPr wrap="square" rtlCol="0">
            <a:noAutofit/>
          </a:bodyPr>
          <a:lstStyle/>
          <a:p>
            <a:r>
              <a:rPr lang="zh-CN" altLang="en-US" sz="2800" b="1">
                <a:solidFill>
                  <a:srgbClr val="FF0000"/>
                </a:solidFill>
              </a:rPr>
              <a:t>并列关系</a:t>
            </a:r>
            <a:endParaRPr lang="zh-CN" altLang="en-US" sz="2800" b="1">
              <a:solidFill>
                <a:srgbClr val="FF0000"/>
              </a:solidFill>
            </a:endParaRPr>
          </a:p>
        </p:txBody>
      </p:sp>
      <p:sp>
        <p:nvSpPr>
          <p:cNvPr id="14" name="文本框 13"/>
          <p:cNvSpPr txBox="1"/>
          <p:nvPr>
            <p:custDataLst>
              <p:tags r:id="rId13"/>
            </p:custDataLst>
          </p:nvPr>
        </p:nvSpPr>
        <p:spPr>
          <a:xfrm>
            <a:off x="6104255" y="6100445"/>
            <a:ext cx="1725930" cy="460375"/>
          </a:xfrm>
          <a:prstGeom prst="rect">
            <a:avLst/>
          </a:prstGeom>
          <a:solidFill>
            <a:srgbClr val="FFFF00"/>
          </a:solidFill>
        </p:spPr>
        <p:txBody>
          <a:bodyPr wrap="square" rtlCol="0">
            <a:noAutofit/>
          </a:bodyPr>
          <a:lstStyle/>
          <a:p>
            <a:r>
              <a:rPr lang="zh-CN" altLang="en-US" sz="2800" b="1">
                <a:solidFill>
                  <a:srgbClr val="FF0000"/>
                </a:solidFill>
              </a:rPr>
              <a:t>递进关系</a:t>
            </a:r>
            <a:endParaRPr lang="zh-CN" altLang="en-US" sz="2800" b="1">
              <a:solidFill>
                <a:srgbClr val="FF0000"/>
              </a:solidFill>
            </a:endParaRPr>
          </a:p>
        </p:txBody>
      </p:sp>
      <p:pic>
        <p:nvPicPr>
          <p:cNvPr id="16" name="图片 15"/>
          <p:cNvPicPr>
            <a:picLocks noChangeAspect="1"/>
          </p:cNvPicPr>
          <p:nvPr/>
        </p:nvPicPr>
        <p:blipFill>
          <a:blip r:embed="rId14"/>
          <a:stretch>
            <a:fillRect/>
          </a:stretch>
        </p:blipFill>
        <p:spPr>
          <a:xfrm>
            <a:off x="283210" y="521970"/>
            <a:ext cx="8621395" cy="2168525"/>
          </a:xfrm>
          <a:prstGeom prst="rect">
            <a:avLst/>
          </a:prstGeom>
        </p:spPr>
      </p:pic>
      <p:sp>
        <p:nvSpPr>
          <p:cNvPr id="20" name="文本框 19"/>
          <p:cNvSpPr txBox="1"/>
          <p:nvPr>
            <p:custDataLst>
              <p:tags r:id="rId15"/>
            </p:custDataLst>
          </p:nvPr>
        </p:nvSpPr>
        <p:spPr>
          <a:xfrm>
            <a:off x="8904605" y="521970"/>
            <a:ext cx="3048000" cy="1852295"/>
          </a:xfrm>
          <a:prstGeom prst="rect">
            <a:avLst/>
          </a:prstGeom>
          <a:solidFill>
            <a:srgbClr val="FFFF00"/>
          </a:solidFill>
        </p:spPr>
        <p:txBody>
          <a:bodyPr wrap="square" rtlCol="0">
            <a:noAutofit/>
          </a:bodyPr>
          <a:lstStyle/>
          <a:p>
            <a:r>
              <a:rPr lang="zh-CN" altLang="en-US" b="1">
                <a:solidFill>
                  <a:srgbClr val="FF0000"/>
                </a:solidFill>
              </a:rPr>
              <a:t>1. 逻辑关系错位</a:t>
            </a:r>
            <a:endParaRPr lang="zh-CN" altLang="en-US" b="1">
              <a:solidFill>
                <a:srgbClr val="FF0000"/>
              </a:solidFill>
            </a:endParaRPr>
          </a:p>
          <a:p>
            <a:r>
              <a:rPr lang="zh-CN" altLang="en-US" b="1">
                <a:solidFill>
                  <a:srgbClr val="FF0000"/>
                </a:solidFill>
              </a:rPr>
              <a:t>2. 情感态度矛盾、转折乱用</a:t>
            </a:r>
            <a:endParaRPr lang="zh-CN" altLang="en-US" b="1">
              <a:solidFill>
                <a:srgbClr val="FF0000"/>
              </a:solidFill>
            </a:endParaRPr>
          </a:p>
          <a:p>
            <a:r>
              <a:rPr lang="zh-CN" altLang="en-US" b="1">
                <a:solidFill>
                  <a:srgbClr val="FF0000"/>
                </a:solidFill>
              </a:rPr>
              <a:t>3. 强加因果、无依据</a:t>
            </a:r>
            <a:endParaRPr lang="zh-CN" altLang="en-US" b="1">
              <a:solidFill>
                <a:srgbClr val="FF0000"/>
              </a:solidFill>
            </a:endParaRPr>
          </a:p>
          <a:p>
            <a:r>
              <a:rPr lang="zh-CN" altLang="en-US" b="1">
                <a:solidFill>
                  <a:srgbClr val="FF0000"/>
                </a:solidFill>
              </a:rPr>
              <a:t>4. 顺序颠倒</a:t>
            </a:r>
            <a:endParaRPr lang="zh-CN" altLang="en-US" b="1">
              <a:solidFill>
                <a:srgbClr val="FF0000"/>
              </a:solidFill>
            </a:endParaRPr>
          </a:p>
          <a:p>
            <a:r>
              <a:rPr lang="zh-CN" altLang="en-US" b="1">
                <a:solidFill>
                  <a:srgbClr val="FF0000"/>
                </a:solidFill>
              </a:rPr>
              <a:t>5. 过度绝对化</a:t>
            </a:r>
            <a:endParaRPr lang="zh-CN" altLang="en-US" b="1">
              <a:solidFill>
                <a:srgbClr val="FF0000"/>
              </a:solidFill>
            </a:endParaRPr>
          </a:p>
          <a:p>
            <a:r>
              <a:rPr lang="zh-CN" altLang="en-US" b="1">
                <a:solidFill>
                  <a:srgbClr val="FF0000"/>
                </a:solidFill>
              </a:rPr>
              <a:t>6.</a:t>
            </a:r>
            <a:r>
              <a:rPr lang="en-US" altLang="zh-CN" b="1">
                <a:solidFill>
                  <a:srgbClr val="FF0000"/>
                </a:solidFill>
              </a:rPr>
              <a:t> </a:t>
            </a:r>
            <a:r>
              <a:rPr lang="zh-CN" altLang="en-US" b="1">
                <a:solidFill>
                  <a:srgbClr val="FF0000"/>
                </a:solidFill>
              </a:rPr>
              <a:t>强行指代</a:t>
            </a:r>
            <a:endParaRPr lang="zh-CN" altLang="en-US" b="1">
              <a:solidFill>
                <a:srgbClr val="FF0000"/>
              </a:solidFill>
            </a:endParaRPr>
          </a:p>
          <a:p>
            <a:endParaRPr lang="zh-CN" altLang="en-US" b="1">
              <a:solidFill>
                <a:srgbClr val="FF0000"/>
              </a:solidFill>
            </a:endParaRPr>
          </a:p>
        </p:txBody>
      </p:sp>
      <p:sp>
        <p:nvSpPr>
          <p:cNvPr id="17" name="文本占位符 16"/>
          <p:cNvSpPr>
            <a:spLocks noGrp="1"/>
          </p:cNvSpPr>
          <p:nvPr>
            <p:ph type="body" sz="quarter" idx="34"/>
            <p:custDataLst>
              <p:tags r:id="rId16"/>
            </p:custDataLst>
          </p:nvPr>
        </p:nvSpPr>
        <p:spPr>
          <a:xfrm>
            <a:off x="100330" y="50800"/>
            <a:ext cx="7454900" cy="471170"/>
          </a:xfrm>
        </p:spPr>
        <p:txBody>
          <a:bodyPr>
            <a:normAutofit fontScale="80000"/>
          </a:bodyPr>
          <a:lstStyle/>
          <a:p>
            <a:pPr marL="0" indent="0">
              <a:buNone/>
            </a:pPr>
            <a:r>
              <a:rPr lang="zh-CN" altLang="en-US" sz="2800" b="1"/>
              <a:t>命题文本</a:t>
            </a:r>
            <a:r>
              <a:rPr lang="en-US" altLang="zh-CN" sz="2800" b="1"/>
              <a:t>--</a:t>
            </a:r>
            <a:r>
              <a:rPr lang="zh-CN" altLang="en-US" sz="2800" b="1"/>
              <a:t>高二下限时练</a:t>
            </a:r>
            <a:r>
              <a:rPr lang="en-US" altLang="zh-CN" sz="2800" b="1"/>
              <a:t>5(2025</a:t>
            </a:r>
            <a:r>
              <a:rPr lang="zh-CN" altLang="en-US" sz="2800" b="1"/>
              <a:t>高二下云学联盟期中</a:t>
            </a:r>
            <a:r>
              <a:rPr lang="en-US" altLang="zh-CN" sz="2800" b="1"/>
              <a:t>)</a:t>
            </a:r>
            <a:endParaRPr lang="zh-CN" altLang="en-US" sz="2800" b="1"/>
          </a:p>
        </p:txBody>
      </p:sp>
      <p:sp>
        <p:nvSpPr>
          <p:cNvPr id="18" name="文本框 17"/>
          <p:cNvSpPr txBox="1"/>
          <p:nvPr>
            <p:custDataLst>
              <p:tags r:id="rId17"/>
            </p:custDataLst>
          </p:nvPr>
        </p:nvSpPr>
        <p:spPr>
          <a:xfrm>
            <a:off x="7629525" y="0"/>
            <a:ext cx="1233805" cy="574040"/>
          </a:xfrm>
          <a:prstGeom prst="rect">
            <a:avLst/>
          </a:prstGeom>
          <a:noFill/>
        </p:spPr>
        <p:txBody>
          <a:bodyPr wrap="square" rtlCol="0">
            <a:noAutofit/>
          </a:bodyPr>
          <a:lstStyle/>
          <a:p>
            <a:r>
              <a:rPr lang="en-US" altLang="zh-CN" sz="2800" b="1">
                <a:solidFill>
                  <a:srgbClr val="FF0000"/>
                </a:solidFill>
                <a:highlight>
                  <a:srgbClr val="FFFF00"/>
                </a:highlight>
                <a:latin typeface="Times New Roman" panose="02020603050405020304" charset="0"/>
                <a:cs typeface="Times New Roman" panose="02020603050405020304" charset="0"/>
              </a:rPr>
              <a:t>5 mins</a:t>
            </a:r>
            <a:endParaRPr lang="en-US" altLang="zh-CN" sz="2800" b="1">
              <a:solidFill>
                <a:srgbClr val="FF0000"/>
              </a:solidFill>
              <a:highlight>
                <a:srgbClr val="FFFF00"/>
              </a:highlight>
              <a:latin typeface="Times New Roman" panose="02020603050405020304" charset="0"/>
              <a:cs typeface="Times New Roman" panose="02020603050405020304" charset="0"/>
            </a:endParaRPr>
          </a:p>
        </p:txBody>
      </p:sp>
      <p:pic>
        <p:nvPicPr>
          <p:cNvPr id="5124" name="图片 6" descr="logo横版 png"/>
          <p:cNvPicPr>
            <a:picLocks noChangeAspect="1"/>
          </p:cNvPicPr>
          <p:nvPr userDrawn="1"/>
        </p:nvPicPr>
        <p:blipFill>
          <a:blip r:embed="rId18"/>
          <a:stretch>
            <a:fillRect/>
          </a:stretch>
        </p:blipFill>
        <p:spPr>
          <a:xfrm>
            <a:off x="11477625" y="82550"/>
            <a:ext cx="608013" cy="642938"/>
          </a:xfrm>
          <a:prstGeom prst="rect">
            <a:avLst/>
          </a:prstGeom>
          <a:noFill/>
          <a:ln w="9525">
            <a:noFill/>
          </a:ln>
        </p:spPr>
      </p:pic>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12" grpId="0" animBg="1"/>
      <p:bldP spid="4" grpId="0"/>
      <p:bldP spid="9" grpId="0" bldLvl="0" animBg="1"/>
      <p:bldP spid="6" grpId="0" animBg="1"/>
      <p:bldP spid="13" grpId="0" animBg="1"/>
      <p:bldP spid="5" grpId="0"/>
      <p:bldP spid="10" grpId="0" animBg="1"/>
      <p:bldP spid="11" grpId="0" animBg="1"/>
      <p:bldP spid="14"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151765" y="183515"/>
            <a:ext cx="789305" cy="789305"/>
          </a:xfrm>
          <a:prstGeom prst="rect">
            <a:avLst/>
          </a:prstGeom>
        </p:spPr>
      </p:pic>
      <p:sp>
        <p:nvSpPr>
          <p:cNvPr id="4" name="文本框 3"/>
          <p:cNvSpPr txBox="1"/>
          <p:nvPr>
            <p:custDataLst>
              <p:tags r:id="rId3"/>
            </p:custDataLst>
          </p:nvPr>
        </p:nvSpPr>
        <p:spPr>
          <a:xfrm>
            <a:off x="1092835" y="435610"/>
            <a:ext cx="3611245" cy="594995"/>
          </a:xfrm>
          <a:prstGeom prst="rect">
            <a:avLst/>
          </a:prstGeom>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Today’s assignment</a:t>
            </a:r>
            <a:endParaRPr lang="en-US" altLang="zh-CN"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5" name="矩形 4"/>
          <p:cNvSpPr/>
          <p:nvPr>
            <p:custDataLst>
              <p:tags r:id="rId4"/>
            </p:custDataLst>
          </p:nvPr>
        </p:nvSpPr>
        <p:spPr>
          <a:xfrm>
            <a:off x="1016000" y="342900"/>
            <a:ext cx="3764915" cy="779780"/>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文本框 5"/>
          <p:cNvSpPr txBox="1"/>
          <p:nvPr>
            <p:custDataLst>
              <p:tags r:id="rId5"/>
            </p:custDataLst>
          </p:nvPr>
        </p:nvSpPr>
        <p:spPr>
          <a:xfrm>
            <a:off x="1223010" y="1506220"/>
            <a:ext cx="11098530" cy="4246245"/>
          </a:xfrm>
          <a:prstGeom prst="rect">
            <a:avLst/>
          </a:prstGeom>
          <a:noFill/>
        </p:spPr>
        <p:txBody>
          <a:bodyPr wrap="square" rtlCol="0">
            <a:spAutoFit/>
          </a:bodyPr>
          <a:lstStyle/>
          <a:p>
            <a:pPr>
              <a:lnSpc>
                <a:spcPct val="150000"/>
              </a:lnSpc>
            </a:pPr>
            <a:r>
              <a:rPr lang="en-US" altLang="zh-CN" sz="3600" b="1">
                <a:solidFill>
                  <a:srgbClr val="7030A0"/>
                </a:solidFill>
                <a:latin typeface="Times New Roman" panose="02020603050405020304" charset="0"/>
                <a:ea typeface="楷体" panose="02010609060101010101" charset="-122"/>
                <a:cs typeface="Times New Roman" panose="02020603050405020304" charset="0"/>
              </a:rPr>
              <a:t>Must do:</a:t>
            </a:r>
            <a:endParaRPr lang="en-US" altLang="zh-CN" sz="3600" b="1">
              <a:solidFill>
                <a:srgbClr val="7030A0"/>
              </a:solidFill>
              <a:latin typeface="Times New Roman" panose="02020603050405020304" charset="0"/>
              <a:ea typeface="楷体" panose="02010609060101010101" charset="-122"/>
              <a:cs typeface="Times New Roman" panose="02020603050405020304" charset="0"/>
            </a:endParaRPr>
          </a:p>
          <a:p>
            <a:pPr>
              <a:lnSpc>
                <a:spcPct val="150000"/>
              </a:lnSpc>
            </a:pPr>
            <a:r>
              <a:rPr lang="en-US" altLang="zh-CN" sz="3600">
                <a:solidFill>
                  <a:srgbClr val="0070C0"/>
                </a:solidFill>
                <a:latin typeface="Times New Roman" panose="02020603050405020304" charset="0"/>
                <a:ea typeface="楷体" panose="02010609060101010101" charset="-122"/>
                <a:cs typeface="Times New Roman" panose="02020603050405020304" charset="0"/>
              </a:rPr>
              <a:t>Use the skills we learned today to finish the gap filling</a:t>
            </a:r>
            <a:endParaRPr lang="en-US" altLang="zh-CN" sz="3600">
              <a:solidFill>
                <a:srgbClr val="0070C0"/>
              </a:solidFill>
              <a:latin typeface="Times New Roman" panose="02020603050405020304" charset="0"/>
              <a:ea typeface="楷体" panose="02010609060101010101" charset="-122"/>
              <a:cs typeface="Times New Roman" panose="02020603050405020304" charset="0"/>
            </a:endParaRPr>
          </a:p>
          <a:p>
            <a:pPr>
              <a:lnSpc>
                <a:spcPct val="150000"/>
              </a:lnSpc>
            </a:pPr>
            <a:r>
              <a:rPr lang="en-US" altLang="zh-CN" sz="3600">
                <a:solidFill>
                  <a:srgbClr val="0070C0"/>
                </a:solidFill>
                <a:latin typeface="Times New Roman" panose="02020603050405020304" charset="0"/>
                <a:ea typeface="楷体" panose="02010609060101010101" charset="-122"/>
                <a:cs typeface="Times New Roman" panose="02020603050405020304" charset="0"/>
              </a:rPr>
              <a:t>in your paper sheet .</a:t>
            </a:r>
            <a:endParaRPr lang="en-US" altLang="zh-CN" sz="3600" b="1">
              <a:solidFill>
                <a:srgbClr val="7030A0"/>
              </a:solidFill>
              <a:latin typeface="Times New Roman" panose="02020603050405020304" charset="0"/>
              <a:ea typeface="楷体" panose="02010609060101010101" charset="-122"/>
              <a:cs typeface="Times New Roman" panose="02020603050405020304" charset="0"/>
            </a:endParaRPr>
          </a:p>
          <a:p>
            <a:pPr>
              <a:lnSpc>
                <a:spcPct val="150000"/>
              </a:lnSpc>
            </a:pPr>
            <a:r>
              <a:rPr lang="en-US" altLang="zh-CN" sz="3600" b="1">
                <a:solidFill>
                  <a:srgbClr val="7030A0"/>
                </a:solidFill>
                <a:latin typeface="Times New Roman" panose="02020603050405020304" charset="0"/>
                <a:ea typeface="楷体" panose="02010609060101010101" charset="-122"/>
                <a:cs typeface="Times New Roman" panose="02020603050405020304" charset="0"/>
              </a:rPr>
              <a:t>Choose to do: </a:t>
            </a:r>
            <a:endParaRPr lang="en-US" altLang="zh-CN" sz="3600" b="1">
              <a:solidFill>
                <a:srgbClr val="7030A0"/>
              </a:solidFill>
              <a:latin typeface="Times New Roman" panose="02020603050405020304" charset="0"/>
              <a:ea typeface="楷体" panose="02010609060101010101" charset="-122"/>
              <a:cs typeface="Times New Roman" panose="02020603050405020304" charset="0"/>
            </a:endParaRPr>
          </a:p>
          <a:p>
            <a:pPr>
              <a:lnSpc>
                <a:spcPct val="150000"/>
              </a:lnSpc>
            </a:pPr>
            <a:r>
              <a:rPr lang="en-US" altLang="zh-CN" sz="3600">
                <a:solidFill>
                  <a:srgbClr val="0070C0"/>
                </a:solidFill>
                <a:latin typeface="Times New Roman" panose="02020603050405020304" charset="0"/>
                <a:ea typeface="楷体" panose="02010609060101010101" charset="-122"/>
                <a:cs typeface="Times New Roman" panose="02020603050405020304" charset="0"/>
              </a:rPr>
              <a:t>Think about other skills in the gap filling.</a:t>
            </a:r>
            <a:endParaRPr lang="en-US" altLang="zh-CN" sz="3600">
              <a:solidFill>
                <a:srgbClr val="0070C0"/>
              </a:solidFill>
              <a:latin typeface="Times New Roman" panose="02020603050405020304" charset="0"/>
              <a:ea typeface="楷体" panose="02010609060101010101" charset="-122"/>
              <a:cs typeface="Times New Roman" panose="02020603050405020304" charset="0"/>
            </a:endParaRPr>
          </a:p>
        </p:txBody>
      </p:sp>
      <p:pic>
        <p:nvPicPr>
          <p:cNvPr id="7" name="图片 6"/>
          <p:cNvPicPr>
            <a:picLocks noChangeAspect="1"/>
          </p:cNvPicPr>
          <p:nvPr>
            <p:custDataLst>
              <p:tags r:id="rId6"/>
            </p:custDataLst>
          </p:nvPr>
        </p:nvPicPr>
        <p:blipFill>
          <a:blip r:embed="rId7"/>
          <a:stretch>
            <a:fillRect/>
          </a:stretch>
        </p:blipFill>
        <p:spPr>
          <a:xfrm>
            <a:off x="572770" y="1696085"/>
            <a:ext cx="668655" cy="668655"/>
          </a:xfrm>
          <a:prstGeom prst="rect">
            <a:avLst/>
          </a:prstGeom>
        </p:spPr>
      </p:pic>
      <p:pic>
        <p:nvPicPr>
          <p:cNvPr id="8" name="图片 7"/>
          <p:cNvPicPr>
            <a:picLocks noChangeAspect="1"/>
          </p:cNvPicPr>
          <p:nvPr>
            <p:custDataLst>
              <p:tags r:id="rId8"/>
            </p:custDataLst>
          </p:nvPr>
        </p:nvPicPr>
        <p:blipFill>
          <a:blip r:embed="rId9"/>
          <a:stretch>
            <a:fillRect/>
          </a:stretch>
        </p:blipFill>
        <p:spPr>
          <a:xfrm>
            <a:off x="572770" y="4208145"/>
            <a:ext cx="650240" cy="650240"/>
          </a:xfrm>
          <a:prstGeom prst="rect">
            <a:avLst/>
          </a:prstGeom>
        </p:spPr>
      </p:pic>
      <p:pic>
        <p:nvPicPr>
          <p:cNvPr id="5124" name="图片 6" descr="logo横版 png"/>
          <p:cNvPicPr>
            <a:picLocks noChangeAspect="1"/>
          </p:cNvPicPr>
          <p:nvPr userDrawn="1"/>
        </p:nvPicPr>
        <p:blipFill>
          <a:blip r:embed="rId10"/>
          <a:stretch>
            <a:fillRect/>
          </a:stretch>
        </p:blipFill>
        <p:spPr>
          <a:xfrm>
            <a:off x="11477625" y="82550"/>
            <a:ext cx="608013" cy="642938"/>
          </a:xfrm>
          <a:prstGeom prst="rect">
            <a:avLst/>
          </a:prstGeom>
          <a:noFill/>
          <a:ln w="9525">
            <a:noFill/>
          </a:ln>
        </p:spPr>
      </p:pic>
    </p:spTree>
    <p:custDataLst>
      <p:tags r:id="rId1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953135" y="1545590"/>
            <a:ext cx="1017270" cy="537210"/>
          </a:xfrm>
          <a:prstGeom prst="rect">
            <a:avLst/>
          </a:prstGeom>
          <a:solidFill>
            <a:schemeClr val="accent1">
              <a:lumMod val="40000"/>
              <a:lumOff val="60000"/>
            </a:schemeClr>
          </a:solidFill>
          <a:ln>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文本框 9"/>
          <p:cNvSpPr txBox="1"/>
          <p:nvPr>
            <p:custDataLst>
              <p:tags r:id="rId2"/>
            </p:custDataLst>
          </p:nvPr>
        </p:nvSpPr>
        <p:spPr>
          <a:xfrm>
            <a:off x="535940" y="1297305"/>
            <a:ext cx="7911465" cy="1614805"/>
          </a:xfrm>
          <a:prstGeom prst="rect">
            <a:avLst/>
          </a:prstGeom>
          <a:noFill/>
        </p:spPr>
        <p:txBody>
          <a:bodyPr wrap="square" rtlCol="0" anchor="t">
            <a:spAutoFit/>
          </a:bodyPr>
          <a:lstStyle/>
          <a:p>
            <a:pPr>
              <a:lnSpc>
                <a:spcPct val="150000"/>
              </a:lnSpc>
            </a:pPr>
            <a:r>
              <a:rPr lang="en-US" sz="3300">
                <a:solidFill>
                  <a:srgbClr val="7030A0"/>
                </a:solidFill>
                <a:latin typeface="Times New Roman" panose="02020603050405020304" charset="0"/>
                <a:ea typeface="楷体" panose="02010609060101010101" charset="-122"/>
                <a:cs typeface="Times New Roman" panose="02020603050405020304" charset="0"/>
                <a:sym typeface="+mn-ea"/>
              </a:rPr>
              <a:t>1.</a:t>
            </a:r>
            <a:r>
              <a:rPr sz="3300">
                <a:solidFill>
                  <a:srgbClr val="7030A0"/>
                </a:solidFill>
                <a:latin typeface="Times New Roman" panose="02020603050405020304" charset="0"/>
                <a:ea typeface="楷体" panose="02010609060101010101" charset="-122"/>
                <a:cs typeface="Times New Roman" panose="02020603050405020304" charset="0"/>
                <a:sym typeface="+mn-ea"/>
              </a:rPr>
              <a:t>Learn about</a:t>
            </a:r>
            <a:r>
              <a:rPr lang="en-US" sz="3300">
                <a:solidFill>
                  <a:srgbClr val="7030A0"/>
                </a:solidFill>
                <a:latin typeface="Times New Roman" panose="02020603050405020304" charset="0"/>
                <a:ea typeface="楷体" panose="02010609060101010101" charset="-122"/>
                <a:cs typeface="Times New Roman" panose="02020603050405020304" charset="0"/>
                <a:sym typeface="+mn-ea"/>
              </a:rPr>
              <a:t> </a:t>
            </a:r>
            <a:r>
              <a:rPr sz="3300">
                <a:solidFill>
                  <a:srgbClr val="7030A0"/>
                </a:solidFill>
                <a:latin typeface="Times New Roman" panose="02020603050405020304" charset="0"/>
                <a:ea typeface="楷体" panose="02010609060101010101" charset="-122"/>
                <a:cs typeface="Times New Roman" panose="02020603050405020304" charset="0"/>
                <a:sym typeface="+mn-ea"/>
              </a:rPr>
              <a:t> </a:t>
            </a:r>
            <a:r>
              <a:rPr lang="en-US" sz="3300">
                <a:solidFill>
                  <a:srgbClr val="FF0000"/>
                </a:solidFill>
                <a:latin typeface="Times New Roman" panose="02020603050405020304" charset="0"/>
                <a:ea typeface="楷体" panose="02010609060101010101" charset="-122"/>
                <a:cs typeface="Times New Roman" panose="02020603050405020304" charset="0"/>
                <a:sym typeface="+mn-ea"/>
              </a:rPr>
              <a:t>logical(</a:t>
            </a:r>
            <a:r>
              <a:rPr lang="zh-CN" altLang="en-US" sz="3300">
                <a:solidFill>
                  <a:srgbClr val="FF0000"/>
                </a:solidFill>
                <a:latin typeface="Times New Roman" panose="02020603050405020304" charset="0"/>
                <a:ea typeface="楷体" panose="02010609060101010101" charset="-122"/>
                <a:cs typeface="Times New Roman" panose="02020603050405020304" charset="0"/>
                <a:sym typeface="+mn-ea"/>
              </a:rPr>
              <a:t>逻辑</a:t>
            </a:r>
            <a:r>
              <a:rPr lang="en-US" sz="3300">
                <a:solidFill>
                  <a:srgbClr val="FF0000"/>
                </a:solidFill>
                <a:latin typeface="Times New Roman" panose="02020603050405020304" charset="0"/>
                <a:ea typeface="楷体" panose="02010609060101010101" charset="-122"/>
                <a:cs typeface="Times New Roman" panose="02020603050405020304" charset="0"/>
                <a:sym typeface="+mn-ea"/>
              </a:rPr>
              <a:t>) </a:t>
            </a:r>
            <a:r>
              <a:rPr sz="3300">
                <a:solidFill>
                  <a:srgbClr val="FF0000"/>
                </a:solidFill>
                <a:latin typeface="Times New Roman" panose="02020603050405020304" charset="0"/>
                <a:ea typeface="楷体" panose="02010609060101010101" charset="-122"/>
                <a:cs typeface="Times New Roman" panose="02020603050405020304" charset="0"/>
                <a:sym typeface="+mn-ea"/>
              </a:rPr>
              <a:t>cohesion</a:t>
            </a:r>
            <a:endParaRPr sz="3300">
              <a:solidFill>
                <a:srgbClr val="FF0000"/>
              </a:solidFill>
              <a:latin typeface="Times New Roman" panose="02020603050405020304" charset="0"/>
              <a:ea typeface="楷体" panose="02010609060101010101" charset="-122"/>
              <a:cs typeface="Times New Roman" panose="02020603050405020304" charset="0"/>
              <a:sym typeface="+mn-ea"/>
            </a:endParaRPr>
          </a:p>
          <a:p>
            <a:pPr>
              <a:lnSpc>
                <a:spcPct val="150000"/>
              </a:lnSpc>
            </a:pPr>
            <a:r>
              <a:rPr lang="en-US" sz="3300">
                <a:solidFill>
                  <a:srgbClr val="7030A0"/>
                </a:solidFill>
                <a:latin typeface="Times New Roman" panose="02020603050405020304" charset="0"/>
                <a:ea typeface="楷体" panose="02010609060101010101" charset="-122"/>
                <a:cs typeface="Times New Roman" panose="02020603050405020304" charset="0"/>
                <a:sym typeface="+mn-ea"/>
              </a:rPr>
              <a:t>in the gap-filling.</a:t>
            </a:r>
            <a:endParaRPr lang="zh-CN" altLang="en-US" sz="3300">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7" name="矩形 6"/>
          <p:cNvSpPr/>
          <p:nvPr>
            <p:custDataLst>
              <p:tags r:id="rId3"/>
            </p:custDataLst>
          </p:nvPr>
        </p:nvSpPr>
        <p:spPr>
          <a:xfrm>
            <a:off x="807720" y="3384550"/>
            <a:ext cx="1297305" cy="537210"/>
          </a:xfrm>
          <a:prstGeom prst="rect">
            <a:avLst/>
          </a:prstGeom>
          <a:solidFill>
            <a:schemeClr val="accent1">
              <a:lumMod val="40000"/>
              <a:lumOff val="60000"/>
            </a:schemeClr>
          </a:solidFill>
          <a:ln>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p:cNvSpPr/>
          <p:nvPr>
            <p:custDataLst>
              <p:tags r:id="rId4"/>
            </p:custDataLst>
          </p:nvPr>
        </p:nvSpPr>
        <p:spPr>
          <a:xfrm>
            <a:off x="807720" y="4565015"/>
            <a:ext cx="1104900" cy="537210"/>
          </a:xfrm>
          <a:prstGeom prst="rect">
            <a:avLst/>
          </a:prstGeom>
          <a:solidFill>
            <a:schemeClr val="accent1">
              <a:lumMod val="40000"/>
              <a:lumOff val="60000"/>
            </a:schemeClr>
          </a:solidFill>
          <a:ln>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文本框 12"/>
          <p:cNvSpPr txBox="1"/>
          <p:nvPr>
            <p:custDataLst>
              <p:tags r:id="rId5"/>
            </p:custDataLst>
          </p:nvPr>
        </p:nvSpPr>
        <p:spPr>
          <a:xfrm>
            <a:off x="363220" y="4394200"/>
            <a:ext cx="7112000" cy="1511935"/>
          </a:xfrm>
          <a:prstGeom prst="rect">
            <a:avLst/>
          </a:prstGeom>
          <a:noFill/>
        </p:spPr>
        <p:txBody>
          <a:bodyPr wrap="square" rtlCol="0" anchor="t">
            <a:spAutoFit/>
          </a:bodyPr>
          <a:lstStyle/>
          <a:p>
            <a:pPr algn="l">
              <a:lnSpc>
                <a:spcPct val="140000"/>
              </a:lnSpc>
            </a:pPr>
            <a:r>
              <a:rPr lang="en-US" sz="3300">
                <a:solidFill>
                  <a:srgbClr val="7030A0"/>
                </a:solidFill>
                <a:latin typeface="Times New Roman" panose="02020603050405020304" charset="0"/>
                <a:ea typeface="宋体" panose="02010600030101010101" pitchFamily="2" charset="-122"/>
                <a:cs typeface="Times New Roman" panose="02020603050405020304" charset="0"/>
                <a:sym typeface="+mn-ea"/>
              </a:rPr>
              <a:t>3.</a:t>
            </a:r>
            <a:r>
              <a:rPr sz="3300">
                <a:solidFill>
                  <a:srgbClr val="7030A0"/>
                </a:solidFill>
                <a:latin typeface="Times New Roman" panose="02020603050405020304" charset="0"/>
                <a:ea typeface="宋体" panose="02010600030101010101" pitchFamily="2" charset="-122"/>
                <a:cs typeface="Times New Roman" panose="02020603050405020304" charset="0"/>
                <a:sym typeface="+mn-ea"/>
              </a:rPr>
              <a:t>Apply the theory of cohesion to </a:t>
            </a:r>
            <a:r>
              <a:rPr lang="en-US" sz="3300">
                <a:solidFill>
                  <a:srgbClr val="7030A0"/>
                </a:solidFill>
                <a:latin typeface="Times New Roman" panose="02020603050405020304" charset="0"/>
                <a:ea typeface="宋体" panose="02010600030101010101" pitchFamily="2" charset="-122"/>
                <a:cs typeface="Times New Roman" panose="02020603050405020304" charset="0"/>
                <a:sym typeface="+mn-ea"/>
              </a:rPr>
              <a:t>design</a:t>
            </a:r>
            <a:r>
              <a:rPr sz="3300">
                <a:solidFill>
                  <a:srgbClr val="7030A0"/>
                </a:solidFill>
                <a:latin typeface="Times New Roman" panose="02020603050405020304" charset="0"/>
                <a:ea typeface="宋体" panose="02010600030101010101" pitchFamily="2" charset="-122"/>
                <a:cs typeface="Times New Roman" panose="02020603050405020304" charset="0"/>
                <a:sym typeface="+mn-ea"/>
              </a:rPr>
              <a:t> </a:t>
            </a:r>
            <a:endParaRPr sz="3300">
              <a:solidFill>
                <a:srgbClr val="7030A0"/>
              </a:solidFill>
              <a:latin typeface="Times New Roman" panose="02020603050405020304" charset="0"/>
              <a:ea typeface="宋体" panose="02010600030101010101" pitchFamily="2" charset="-122"/>
              <a:cs typeface="Times New Roman" panose="02020603050405020304" charset="0"/>
              <a:sym typeface="+mn-ea"/>
            </a:endParaRPr>
          </a:p>
          <a:p>
            <a:pPr algn="l">
              <a:lnSpc>
                <a:spcPct val="140000"/>
              </a:lnSpc>
            </a:pPr>
            <a:r>
              <a:rPr sz="3300">
                <a:solidFill>
                  <a:srgbClr val="7030A0"/>
                </a:solidFill>
                <a:latin typeface="Times New Roman" panose="02020603050405020304" charset="0"/>
                <a:ea typeface="宋体" panose="02010600030101010101" pitchFamily="2" charset="-122"/>
                <a:cs typeface="Times New Roman" panose="02020603050405020304" charset="0"/>
                <a:sym typeface="+mn-ea"/>
              </a:rPr>
              <a:t>a gap-filling</a:t>
            </a:r>
            <a:r>
              <a:rPr lang="en-US" sz="3300">
                <a:solidFill>
                  <a:srgbClr val="7030A0"/>
                </a:solidFill>
                <a:latin typeface="Times New Roman" panose="02020603050405020304" charset="0"/>
                <a:ea typeface="宋体" panose="02010600030101010101" pitchFamily="2" charset="-122"/>
                <a:cs typeface="Times New Roman" panose="02020603050405020304" charset="0"/>
                <a:sym typeface="+mn-ea"/>
              </a:rPr>
              <a:t> by yourselves</a:t>
            </a:r>
            <a:r>
              <a:rPr sz="3300">
                <a:solidFill>
                  <a:srgbClr val="7030A0"/>
                </a:solidFill>
                <a:latin typeface="Times New Roman" panose="02020603050405020304" charset="0"/>
                <a:ea typeface="宋体" panose="02010600030101010101" pitchFamily="2" charset="-122"/>
                <a:cs typeface="Times New Roman" panose="02020603050405020304" charset="0"/>
                <a:sym typeface="+mn-ea"/>
              </a:rPr>
              <a:t>.</a:t>
            </a:r>
            <a:endParaRPr lang="zh-CN" altLang="en-US" sz="3300">
              <a:solidFill>
                <a:srgbClr val="7030A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 name="文本框 13"/>
          <p:cNvSpPr txBox="1"/>
          <p:nvPr>
            <p:custDataLst>
              <p:tags r:id="rId6"/>
            </p:custDataLst>
          </p:nvPr>
        </p:nvSpPr>
        <p:spPr>
          <a:xfrm>
            <a:off x="478155" y="3120390"/>
            <a:ext cx="6471920" cy="801370"/>
          </a:xfrm>
          <a:prstGeom prst="rect">
            <a:avLst/>
          </a:prstGeom>
          <a:noFill/>
        </p:spPr>
        <p:txBody>
          <a:bodyPr wrap="square" rtlCol="0" anchor="t">
            <a:spAutoFit/>
          </a:bodyPr>
          <a:lstStyle/>
          <a:p>
            <a:pPr algn="l">
              <a:lnSpc>
                <a:spcPct val="140000"/>
              </a:lnSpc>
            </a:pPr>
            <a:r>
              <a:rPr lang="en-US" sz="3300">
                <a:solidFill>
                  <a:srgbClr val="7030A0"/>
                </a:solidFill>
                <a:latin typeface="Times New Roman" panose="02020603050405020304" charset="0"/>
                <a:ea typeface="宋体" panose="02010600030101010101" pitchFamily="2" charset="-122"/>
                <a:cs typeface="Times New Roman" panose="02020603050405020304" charset="0"/>
                <a:sym typeface="+mn-ea"/>
              </a:rPr>
              <a:t>2.</a:t>
            </a:r>
            <a:r>
              <a:rPr sz="3300">
                <a:solidFill>
                  <a:srgbClr val="7030A0"/>
                </a:solidFill>
                <a:latin typeface="Times New Roman" panose="02020603050405020304" charset="0"/>
                <a:ea typeface="宋体" panose="02010600030101010101" pitchFamily="2" charset="-122"/>
                <a:cs typeface="Times New Roman" panose="02020603050405020304" charset="0"/>
                <a:sym typeface="+mn-ea"/>
              </a:rPr>
              <a:t>Master the</a:t>
            </a:r>
            <a:r>
              <a:rPr lang="en-US" sz="3300">
                <a:solidFill>
                  <a:srgbClr val="7030A0"/>
                </a:solidFill>
                <a:latin typeface="Times New Roman" panose="02020603050405020304" charset="0"/>
                <a:ea typeface="宋体" panose="02010600030101010101" pitchFamily="2" charset="-122"/>
                <a:cs typeface="Times New Roman" panose="02020603050405020304" charset="0"/>
                <a:sym typeface="+mn-ea"/>
              </a:rPr>
              <a:t> </a:t>
            </a:r>
            <a:r>
              <a:rPr sz="3300">
                <a:solidFill>
                  <a:srgbClr val="7030A0"/>
                </a:solidFill>
                <a:latin typeface="Times New Roman" panose="02020603050405020304" charset="0"/>
                <a:ea typeface="宋体" panose="02010600030101010101" pitchFamily="2" charset="-122"/>
                <a:cs typeface="Times New Roman" panose="02020603050405020304" charset="0"/>
                <a:sym typeface="+mn-ea"/>
              </a:rPr>
              <a:t>skills</a:t>
            </a:r>
            <a:r>
              <a:rPr lang="en-US" sz="3300">
                <a:solidFill>
                  <a:srgbClr val="7030A0"/>
                </a:solidFill>
                <a:latin typeface="Times New Roman" panose="02020603050405020304" charset="0"/>
                <a:ea typeface="宋体" panose="02010600030101010101" pitchFamily="2" charset="-122"/>
                <a:cs typeface="Times New Roman" panose="02020603050405020304" charset="0"/>
                <a:sym typeface="+mn-ea"/>
              </a:rPr>
              <a:t> </a:t>
            </a:r>
            <a:r>
              <a:rPr sz="3300">
                <a:solidFill>
                  <a:srgbClr val="7030A0"/>
                </a:solidFill>
                <a:latin typeface="Times New Roman" panose="02020603050405020304" charset="0"/>
                <a:ea typeface="宋体" panose="02010600030101010101" pitchFamily="2" charset="-122"/>
                <a:cs typeface="Times New Roman" panose="02020603050405020304" charset="0"/>
                <a:sym typeface="+mn-ea"/>
              </a:rPr>
              <a:t>of gap-filling.</a:t>
            </a:r>
            <a:endParaRPr lang="zh-CN" altLang="en-US" sz="3300">
              <a:solidFill>
                <a:srgbClr val="7030A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 name="矩形 15"/>
          <p:cNvSpPr/>
          <p:nvPr>
            <p:custDataLst>
              <p:tags r:id="rId7"/>
            </p:custDataLst>
          </p:nvPr>
        </p:nvSpPr>
        <p:spPr>
          <a:xfrm>
            <a:off x="1149985" y="367665"/>
            <a:ext cx="5200650" cy="671195"/>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pPr>
            <a:r>
              <a:rPr lang="en-US" altLang="zh-CN" sz="4500" b="1">
                <a:solidFill>
                  <a:srgbClr val="FF0000"/>
                </a:solidFill>
                <a:latin typeface="Times New Roman" panose="02020603050405020304" charset="0"/>
                <a:ea typeface="宋体" panose="02010600030101010101" pitchFamily="2" charset="-122"/>
                <a:cs typeface="Times New Roman" panose="02020603050405020304" charset="0"/>
                <a:sym typeface="+mn-ea"/>
              </a:rPr>
              <a:t> Learning</a:t>
            </a:r>
            <a:r>
              <a:rPr lang="zh-CN" altLang="en-US" sz="4500" b="1">
                <a:solidFill>
                  <a:srgbClr val="FF0000"/>
                </a:solidFill>
                <a:latin typeface="Times New Roman" panose="02020603050405020304" charset="0"/>
                <a:ea typeface="宋体" panose="02010600030101010101" pitchFamily="2" charset="-122"/>
                <a:cs typeface="Times New Roman" panose="02020603050405020304" charset="0"/>
                <a:sym typeface="+mn-ea"/>
              </a:rPr>
              <a:t> objectives</a:t>
            </a:r>
            <a:endParaRPr lang="zh-CN" altLang="en-US" sz="4500" b="1">
              <a:latin typeface="Times New Roman" panose="02020603050405020304" charset="0"/>
              <a:ea typeface="微软雅黑" panose="020B0503020204020204" charset="-122"/>
              <a:cs typeface="Times New Roman" panose="02020603050405020304" charset="0"/>
            </a:endParaRPr>
          </a:p>
        </p:txBody>
      </p:sp>
      <p:pic>
        <p:nvPicPr>
          <p:cNvPr id="17" name="图片 16"/>
          <p:cNvPicPr>
            <a:picLocks noChangeAspect="1"/>
          </p:cNvPicPr>
          <p:nvPr>
            <p:custDataLst>
              <p:tags r:id="rId8"/>
            </p:custDataLst>
          </p:nvPr>
        </p:nvPicPr>
        <p:blipFill>
          <a:blip r:embed="rId9"/>
          <a:stretch>
            <a:fillRect/>
          </a:stretch>
        </p:blipFill>
        <p:spPr>
          <a:xfrm>
            <a:off x="363220" y="290195"/>
            <a:ext cx="710565" cy="710565"/>
          </a:xfrm>
          <a:prstGeom prst="rect">
            <a:avLst/>
          </a:prstGeom>
        </p:spPr>
      </p:pic>
      <p:pic>
        <p:nvPicPr>
          <p:cNvPr id="18" name="图片 17"/>
          <p:cNvPicPr>
            <a:picLocks noChangeAspect="1"/>
          </p:cNvPicPr>
          <p:nvPr>
            <p:custDataLst>
              <p:tags r:id="rId10"/>
            </p:custDataLst>
          </p:nvPr>
        </p:nvPicPr>
        <p:blipFill>
          <a:blip r:embed="rId11"/>
          <a:stretch>
            <a:fillRect/>
          </a:stretch>
        </p:blipFill>
        <p:spPr>
          <a:xfrm>
            <a:off x="10912475" y="5722620"/>
            <a:ext cx="819150" cy="819150"/>
          </a:xfrm>
          <a:prstGeom prst="rect">
            <a:avLst/>
          </a:prstGeom>
        </p:spPr>
      </p:pic>
      <p:sp>
        <p:nvSpPr>
          <p:cNvPr id="19" name="矩形 18"/>
          <p:cNvSpPr/>
          <p:nvPr>
            <p:custDataLst>
              <p:tags r:id="rId12"/>
            </p:custDataLst>
          </p:nvPr>
        </p:nvSpPr>
        <p:spPr>
          <a:xfrm>
            <a:off x="8562975" y="1207770"/>
            <a:ext cx="1887855" cy="782955"/>
          </a:xfrm>
          <a:prstGeom prst="rect">
            <a:avLst/>
          </a:prstGeom>
          <a:solidFill>
            <a:schemeClr val="accent1">
              <a:lumMod val="20000"/>
              <a:lumOff val="80000"/>
            </a:schemeClr>
          </a:solidFill>
          <a:ln>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4000" b="1">
                <a:solidFill>
                  <a:schemeClr val="accent1">
                    <a:lumMod val="50000"/>
                  </a:schemeClr>
                </a:solidFill>
                <a:latin typeface="Times New Roman" panose="02020603050405020304" charset="0"/>
                <a:ea typeface="楷体" panose="02010609060101010101" charset="-122"/>
                <a:cs typeface="Times New Roman" panose="02020603050405020304" charset="0"/>
              </a:rPr>
              <a:t>learn</a:t>
            </a:r>
            <a:endParaRPr lang="en-US" altLang="zh-CN" sz="4000" b="1">
              <a:solidFill>
                <a:schemeClr val="accent1">
                  <a:lumMod val="50000"/>
                </a:schemeClr>
              </a:solidFill>
              <a:latin typeface="Times New Roman" panose="02020603050405020304" charset="0"/>
              <a:ea typeface="楷体" panose="02010609060101010101" charset="-122"/>
              <a:cs typeface="Times New Roman" panose="02020603050405020304" charset="0"/>
            </a:endParaRPr>
          </a:p>
        </p:txBody>
      </p:sp>
      <p:sp>
        <p:nvSpPr>
          <p:cNvPr id="20" name="矩形 19"/>
          <p:cNvSpPr/>
          <p:nvPr>
            <p:custDataLst>
              <p:tags r:id="rId13"/>
            </p:custDataLst>
          </p:nvPr>
        </p:nvSpPr>
        <p:spPr>
          <a:xfrm>
            <a:off x="8562975" y="2941955"/>
            <a:ext cx="2019300" cy="834390"/>
          </a:xfrm>
          <a:prstGeom prst="rect">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buClrTx/>
              <a:buSzTx/>
              <a:buFontTx/>
            </a:pPr>
            <a:r>
              <a:rPr lang="en-US" altLang="zh-CN" sz="4000" b="1">
                <a:solidFill>
                  <a:schemeClr val="accent1">
                    <a:lumMod val="50000"/>
                  </a:schemeClr>
                </a:solidFill>
                <a:latin typeface="Times New Roman" panose="02020603050405020304" charset="0"/>
                <a:ea typeface="楷体" panose="02010609060101010101" charset="-122"/>
                <a:cs typeface="Times New Roman" panose="02020603050405020304" charset="0"/>
              </a:rPr>
              <a:t>master</a:t>
            </a:r>
            <a:endParaRPr lang="en-US" altLang="zh-CN" sz="4000" b="1">
              <a:solidFill>
                <a:schemeClr val="accent1">
                  <a:lumMod val="50000"/>
                </a:schemeClr>
              </a:solidFill>
              <a:latin typeface="Times New Roman" panose="02020603050405020304" charset="0"/>
              <a:ea typeface="楷体" panose="02010609060101010101" charset="-122"/>
              <a:cs typeface="Times New Roman" panose="02020603050405020304" charset="0"/>
            </a:endParaRPr>
          </a:p>
        </p:txBody>
      </p:sp>
      <p:sp>
        <p:nvSpPr>
          <p:cNvPr id="21" name="矩形 20"/>
          <p:cNvSpPr/>
          <p:nvPr>
            <p:custDataLst>
              <p:tags r:id="rId14"/>
            </p:custDataLst>
          </p:nvPr>
        </p:nvSpPr>
        <p:spPr>
          <a:xfrm>
            <a:off x="8562975" y="4727575"/>
            <a:ext cx="1929765" cy="805180"/>
          </a:xfrm>
          <a:prstGeom prst="rect">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buClrTx/>
              <a:buSzTx/>
              <a:buFontTx/>
            </a:pPr>
            <a:r>
              <a:rPr lang="en-US" altLang="zh-CN" sz="4000" b="1">
                <a:solidFill>
                  <a:schemeClr val="accent1">
                    <a:lumMod val="50000"/>
                  </a:schemeClr>
                </a:solidFill>
                <a:latin typeface="Times New Roman" panose="02020603050405020304" charset="0"/>
                <a:ea typeface="楷体" panose="02010609060101010101" charset="-122"/>
                <a:cs typeface="Times New Roman" panose="02020603050405020304" charset="0"/>
              </a:rPr>
              <a:t>apply</a:t>
            </a:r>
            <a:endParaRPr lang="en-US" altLang="zh-CN" sz="4000" b="1">
              <a:solidFill>
                <a:schemeClr val="accent1">
                  <a:lumMod val="50000"/>
                </a:schemeClr>
              </a:solidFill>
              <a:latin typeface="Times New Roman" panose="02020603050405020304" charset="0"/>
              <a:ea typeface="楷体" panose="02010609060101010101" charset="-122"/>
              <a:cs typeface="Times New Roman" panose="02020603050405020304" charset="0"/>
            </a:endParaRPr>
          </a:p>
        </p:txBody>
      </p:sp>
      <p:sp>
        <p:nvSpPr>
          <p:cNvPr id="22" name="下箭头 21"/>
          <p:cNvSpPr/>
          <p:nvPr>
            <p:custDataLst>
              <p:tags r:id="rId15"/>
            </p:custDataLst>
          </p:nvPr>
        </p:nvSpPr>
        <p:spPr>
          <a:xfrm>
            <a:off x="9298940" y="2166620"/>
            <a:ext cx="445770" cy="775335"/>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3" name="下箭头 22"/>
          <p:cNvSpPr/>
          <p:nvPr>
            <p:custDataLst>
              <p:tags r:id="rId16"/>
            </p:custDataLst>
          </p:nvPr>
        </p:nvSpPr>
        <p:spPr>
          <a:xfrm>
            <a:off x="9298940" y="3776345"/>
            <a:ext cx="445770" cy="775335"/>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5124" name="图片 6" descr="logo横版 png"/>
          <p:cNvPicPr>
            <a:picLocks noChangeAspect="1"/>
          </p:cNvPicPr>
          <p:nvPr userDrawn="1"/>
        </p:nvPicPr>
        <p:blipFill>
          <a:blip r:embed="rId17"/>
          <a:stretch>
            <a:fillRect/>
          </a:stretch>
        </p:blipFill>
        <p:spPr>
          <a:xfrm>
            <a:off x="11477625" y="82550"/>
            <a:ext cx="608013" cy="642938"/>
          </a:xfrm>
          <a:prstGeom prst="rect">
            <a:avLst/>
          </a:prstGeom>
          <a:noFill/>
          <a:ln w="9525">
            <a:noFill/>
          </a:ln>
        </p:spPr>
      </p:pic>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3" grpId="0"/>
      <p:bldP spid="6" grpId="0" bldLvl="0" animBg="1"/>
      <p:bldP spid="7" grpId="0" bldLvl="0" animBg="1"/>
      <p:bldP spid="8" grpId="0" bldLvl="0" animBg="1"/>
      <p:bldP spid="19" grpId="0" bldLvl="0" animBg="1"/>
      <p:bldP spid="22" grpId="0" bldLvl="0" animBg="1"/>
      <p:bldP spid="20" grpId="0" bldLvl="0" animBg="1"/>
      <p:bldP spid="23" grpId="0" bldLvl="0" animBg="1"/>
      <p:bldP spid="21"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121410" y="1593215"/>
            <a:ext cx="10275570" cy="2861310"/>
          </a:xfrm>
          <a:prstGeom prst="rect">
            <a:avLst/>
          </a:prstGeom>
        </p:spPr>
        <p:style>
          <a:lnRef idx="3">
            <a:schemeClr val="accent1"/>
          </a:lnRef>
          <a:fillRef idx="0">
            <a:srgbClr val="FFFFFF"/>
          </a:fillRef>
          <a:effectRef idx="0">
            <a:srgbClr val="FFFFFF"/>
          </a:effectRef>
          <a:fontRef idx="minor">
            <a:schemeClr val="tx1"/>
          </a:fontRef>
        </p:style>
        <p:txBody>
          <a:bodyPr wrap="square" rtlCol="0">
            <a:spAutoFit/>
          </a:bodyPr>
          <a:lstStyle/>
          <a:p>
            <a:pPr algn="ctr">
              <a:lnSpc>
                <a:spcPct val="150000"/>
              </a:lnSpc>
            </a:pPr>
            <a:r>
              <a:rPr lang="en-US" altLang="zh-CN" sz="6000" b="1">
                <a:solidFill>
                  <a:srgbClr val="0070C0"/>
                </a:solidFill>
                <a:latin typeface="Times New Roman" panose="02020603050405020304" charset="0"/>
                <a:cs typeface="Times New Roman" panose="02020603050405020304" charset="0"/>
              </a:rPr>
              <a:t>Thank you for your attention!</a:t>
            </a:r>
            <a:endParaRPr lang="en-US" altLang="zh-CN" sz="6000" b="1">
              <a:solidFill>
                <a:srgbClr val="0070C0"/>
              </a:solidFill>
              <a:latin typeface="Times New Roman" panose="02020603050405020304" charset="0"/>
              <a:cs typeface="Times New Roman" panose="02020603050405020304" charset="0"/>
            </a:endParaRPr>
          </a:p>
          <a:p>
            <a:pPr algn="ctr">
              <a:lnSpc>
                <a:spcPct val="150000"/>
              </a:lnSpc>
            </a:pPr>
            <a:r>
              <a:rPr lang="en-US" altLang="zh-CN" sz="6000" b="1">
                <a:solidFill>
                  <a:srgbClr val="0070C0"/>
                </a:solidFill>
                <a:latin typeface="Times New Roman" panose="02020603050405020304" charset="0"/>
                <a:cs typeface="Times New Roman" panose="02020603050405020304" charset="0"/>
              </a:rPr>
              <a:t>Have a nice day!</a:t>
            </a:r>
            <a:endParaRPr lang="en-US" altLang="zh-CN" sz="6000" b="1">
              <a:solidFill>
                <a:srgbClr val="0070C0"/>
              </a:solidFill>
              <a:latin typeface="Times New Roman" panose="02020603050405020304" charset="0"/>
              <a:cs typeface="Times New Roman" panose="02020603050405020304" charset="0"/>
            </a:endParaRPr>
          </a:p>
        </p:txBody>
      </p:sp>
      <p:sp>
        <p:nvSpPr>
          <p:cNvPr id="3" name="矩形 2"/>
          <p:cNvSpPr/>
          <p:nvPr>
            <p:custDataLst>
              <p:tags r:id="rId2"/>
            </p:custDataLst>
          </p:nvPr>
        </p:nvSpPr>
        <p:spPr>
          <a:xfrm>
            <a:off x="850265" y="1244600"/>
            <a:ext cx="10786745" cy="3459480"/>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ustDataLst>
      <p:tags r:id="rId4"/>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utoShape 3"/>
          <p:cNvSpPr>
            <a:spLocks noChangeAspect="1" noChangeArrowheads="1" noTextEdit="1"/>
          </p:cNvSpPr>
          <p:nvPr>
            <p:custDataLst>
              <p:tags r:id="rId1"/>
            </p:custDataLst>
          </p:nvPr>
        </p:nvSpPr>
        <p:spPr bwMode="auto">
          <a:xfrm>
            <a:off x="2244725" y="862013"/>
            <a:ext cx="770255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pic>
        <p:nvPicPr>
          <p:cNvPr id="1029" name="Picture 5"/>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bwMode="auto">
          <a:xfrm>
            <a:off x="8837605" y="4556126"/>
            <a:ext cx="255587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bwMode="auto">
          <a:xfrm>
            <a:off x="3029738" y="869951"/>
            <a:ext cx="255587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p:cNvPicPr>
            <a:picLocks noChangeAspect="1" noChangeArrowheads="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bwMode="auto">
          <a:xfrm>
            <a:off x="8817766" y="855664"/>
            <a:ext cx="255587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8"/>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bwMode="auto">
          <a:xfrm>
            <a:off x="473863" y="2573338"/>
            <a:ext cx="2555875"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p:cNvPicPr>
            <a:picLocks noChangeAspect="1" noChangeArrowheads="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bwMode="auto">
          <a:xfrm>
            <a:off x="3042437" y="2559052"/>
            <a:ext cx="2555875"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p:cNvPicPr>
            <a:picLocks noChangeAspect="1" noChangeArrowheads="1"/>
          </p:cNvPicPr>
          <p:nvPr>
            <p:custDataLst>
              <p:tags r:id="rId12"/>
            </p:custDataLst>
          </p:nvPr>
        </p:nvPicPr>
        <p:blipFill>
          <a:blip r:embed="rId13">
            <a:extLst>
              <a:ext uri="{28A0092B-C50C-407E-A947-70E740481C1C}">
                <a14:useLocalDpi xmlns:a14="http://schemas.microsoft.com/office/drawing/2010/main" val="0"/>
              </a:ext>
            </a:extLst>
          </a:blip>
          <a:stretch>
            <a:fillRect/>
          </a:stretch>
        </p:blipFill>
        <p:spPr bwMode="auto">
          <a:xfrm>
            <a:off x="5585613" y="2573338"/>
            <a:ext cx="2555875"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1"/>
          <p:cNvPicPr>
            <a:picLocks noChangeAspect="1" noChangeArrowheads="1"/>
          </p:cNvPicPr>
          <p:nvPr>
            <p:custDataLst>
              <p:tags r:id="rId14"/>
            </p:custDataLst>
          </p:nvPr>
        </p:nvPicPr>
        <p:blipFill>
          <a:blip r:embed="rId15">
            <a:extLst>
              <a:ext uri="{28A0092B-C50C-407E-A947-70E740481C1C}">
                <a14:useLocalDpi xmlns:a14="http://schemas.microsoft.com/office/drawing/2010/main" val="0"/>
              </a:ext>
            </a:extLst>
          </a:blip>
          <a:stretch>
            <a:fillRect/>
          </a:stretch>
        </p:blipFill>
        <p:spPr bwMode="auto">
          <a:xfrm>
            <a:off x="450054" y="4270774"/>
            <a:ext cx="255587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2"/>
          <p:cNvPicPr>
            <a:picLocks noChangeAspect="1" noChangeArrowheads="1"/>
          </p:cNvPicPr>
          <p:nvPr>
            <p:custDataLst>
              <p:tags r:id="rId16"/>
            </p:custDataLst>
          </p:nvPr>
        </p:nvPicPr>
        <p:blipFill>
          <a:blip r:embed="rId17">
            <a:extLst>
              <a:ext uri="{28A0092B-C50C-407E-A947-70E740481C1C}">
                <a14:useLocalDpi xmlns:a14="http://schemas.microsoft.com/office/drawing/2010/main" val="0"/>
              </a:ext>
            </a:extLst>
          </a:blip>
          <a:stretch>
            <a:fillRect/>
          </a:stretch>
        </p:blipFill>
        <p:spPr bwMode="auto">
          <a:xfrm>
            <a:off x="8837606" y="2749550"/>
            <a:ext cx="255587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13"/>
          <p:cNvPicPr>
            <a:picLocks noChangeAspect="1" noChangeArrowheads="1"/>
          </p:cNvPicPr>
          <p:nvPr>
            <p:custDataLst>
              <p:tags r:id="rId18"/>
            </p:custDataLst>
          </p:nvPr>
        </p:nvPicPr>
        <p:blipFill>
          <a:blip r:embed="rId19">
            <a:extLst>
              <a:ext uri="{28A0092B-C50C-407E-A947-70E740481C1C}">
                <a14:useLocalDpi xmlns:a14="http://schemas.microsoft.com/office/drawing/2010/main" val="0"/>
              </a:ext>
            </a:extLst>
          </a:blip>
          <a:stretch>
            <a:fillRect/>
          </a:stretch>
        </p:blipFill>
        <p:spPr bwMode="auto">
          <a:xfrm>
            <a:off x="5585613" y="4278313"/>
            <a:ext cx="255587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Line 15"/>
          <p:cNvSpPr>
            <a:spLocks noChangeShapeType="1"/>
          </p:cNvSpPr>
          <p:nvPr>
            <p:custDataLst>
              <p:tags r:id="rId20"/>
            </p:custDataLst>
          </p:nvPr>
        </p:nvSpPr>
        <p:spPr bwMode="auto">
          <a:xfrm flipH="1">
            <a:off x="5587200" y="863601"/>
            <a:ext cx="0" cy="5124450"/>
          </a:xfrm>
          <a:prstGeom prst="line">
            <a:avLst/>
          </a:prstGeom>
          <a:noFill/>
          <a:ln w="127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 name="Line 17"/>
          <p:cNvSpPr>
            <a:spLocks noChangeShapeType="1"/>
          </p:cNvSpPr>
          <p:nvPr>
            <p:custDataLst>
              <p:tags r:id="rId21"/>
            </p:custDataLst>
          </p:nvPr>
        </p:nvSpPr>
        <p:spPr bwMode="auto">
          <a:xfrm>
            <a:off x="467513" y="4284663"/>
            <a:ext cx="7681913" cy="0"/>
          </a:xfrm>
          <a:prstGeom prst="line">
            <a:avLst/>
          </a:prstGeom>
          <a:noFill/>
          <a:ln w="127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 name="Line 18"/>
          <p:cNvSpPr>
            <a:spLocks noChangeShapeType="1"/>
          </p:cNvSpPr>
          <p:nvPr>
            <p:custDataLst>
              <p:tags r:id="rId22"/>
            </p:custDataLst>
          </p:nvPr>
        </p:nvSpPr>
        <p:spPr bwMode="auto">
          <a:xfrm flipH="1">
            <a:off x="473863" y="863601"/>
            <a:ext cx="0" cy="5124450"/>
          </a:xfrm>
          <a:prstGeom prst="line">
            <a:avLst/>
          </a:prstGeom>
          <a:noFill/>
          <a:ln w="127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Line 19"/>
          <p:cNvSpPr>
            <a:spLocks noChangeShapeType="1"/>
          </p:cNvSpPr>
          <p:nvPr>
            <p:custDataLst>
              <p:tags r:id="rId23"/>
            </p:custDataLst>
          </p:nvPr>
        </p:nvSpPr>
        <p:spPr bwMode="auto">
          <a:xfrm flipH="1">
            <a:off x="8143075" y="863601"/>
            <a:ext cx="0" cy="5124450"/>
          </a:xfrm>
          <a:prstGeom prst="line">
            <a:avLst/>
          </a:prstGeom>
          <a:noFill/>
          <a:ln w="127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Line 20"/>
          <p:cNvSpPr>
            <a:spLocks noChangeShapeType="1"/>
          </p:cNvSpPr>
          <p:nvPr>
            <p:custDataLst>
              <p:tags r:id="rId24"/>
            </p:custDataLst>
          </p:nvPr>
        </p:nvSpPr>
        <p:spPr bwMode="auto">
          <a:xfrm>
            <a:off x="467513" y="869951"/>
            <a:ext cx="7681913" cy="0"/>
          </a:xfrm>
          <a:prstGeom prst="line">
            <a:avLst/>
          </a:prstGeom>
          <a:noFill/>
          <a:ln w="127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 name="Line 21"/>
          <p:cNvSpPr>
            <a:spLocks noChangeShapeType="1"/>
          </p:cNvSpPr>
          <p:nvPr>
            <p:custDataLst>
              <p:tags r:id="rId25"/>
            </p:custDataLst>
          </p:nvPr>
        </p:nvSpPr>
        <p:spPr bwMode="auto">
          <a:xfrm>
            <a:off x="2246313" y="5981701"/>
            <a:ext cx="7681913" cy="0"/>
          </a:xfrm>
          <a:prstGeom prst="line">
            <a:avLst/>
          </a:prstGeom>
          <a:noFill/>
          <a:ln w="127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 name="文本框 20"/>
          <p:cNvSpPr txBox="1"/>
          <p:nvPr>
            <p:custDataLst>
              <p:tags r:id="rId26"/>
            </p:custDataLst>
          </p:nvPr>
        </p:nvSpPr>
        <p:spPr>
          <a:xfrm>
            <a:off x="1354530" y="1353415"/>
            <a:ext cx="792955" cy="923330"/>
          </a:xfrm>
          <a:prstGeom prst="rect">
            <a:avLst/>
          </a:prstGeom>
          <a:noFill/>
        </p:spPr>
        <p:txBody>
          <a:bodyPr wrap="square" rtlCol="0">
            <a:spAutoFit/>
          </a:bodyPr>
          <a:lstStyle/>
          <a:p>
            <a:r>
              <a:rPr lang="en-US" altLang="zh-CN" sz="5400">
                <a:solidFill>
                  <a:srgbClr val="FF0000"/>
                </a:solidFill>
                <a:latin typeface="Arial Black" panose="020B0A04020102020204" pitchFamily="34" charset="0"/>
              </a:rPr>
              <a:t>1</a:t>
            </a:r>
            <a:endParaRPr lang="zh-CN" altLang="en-US" sz="5400">
              <a:solidFill>
                <a:srgbClr val="FF0000"/>
              </a:solidFill>
              <a:latin typeface="Arial Black" panose="020B0A04020102020204" pitchFamily="34" charset="0"/>
            </a:endParaRPr>
          </a:p>
        </p:txBody>
      </p:sp>
      <p:sp>
        <p:nvSpPr>
          <p:cNvPr id="22" name="文本框 21"/>
          <p:cNvSpPr txBox="1"/>
          <p:nvPr>
            <p:custDataLst>
              <p:tags r:id="rId27"/>
            </p:custDataLst>
          </p:nvPr>
        </p:nvSpPr>
        <p:spPr>
          <a:xfrm>
            <a:off x="6555181" y="1372197"/>
            <a:ext cx="792955" cy="923330"/>
          </a:xfrm>
          <a:prstGeom prst="rect">
            <a:avLst/>
          </a:prstGeom>
          <a:noFill/>
        </p:spPr>
        <p:txBody>
          <a:bodyPr wrap="square" rtlCol="0">
            <a:spAutoFit/>
          </a:bodyPr>
          <a:lstStyle/>
          <a:p>
            <a:r>
              <a:rPr lang="en-US" altLang="zh-CN" sz="5400">
                <a:solidFill>
                  <a:srgbClr val="FF0000"/>
                </a:solidFill>
                <a:latin typeface="Arial Black" panose="020B0A04020102020204" pitchFamily="34" charset="0"/>
              </a:rPr>
              <a:t>2</a:t>
            </a:r>
            <a:endParaRPr lang="zh-CN" altLang="en-US" sz="5400">
              <a:solidFill>
                <a:srgbClr val="FF0000"/>
              </a:solidFill>
              <a:latin typeface="Arial Black" panose="020B0A04020102020204" pitchFamily="34" charset="0"/>
            </a:endParaRPr>
          </a:p>
        </p:txBody>
      </p:sp>
      <p:sp>
        <p:nvSpPr>
          <p:cNvPr id="23" name="文本框 22"/>
          <p:cNvSpPr txBox="1"/>
          <p:nvPr>
            <p:custDataLst>
              <p:tags r:id="rId28"/>
            </p:custDataLst>
          </p:nvPr>
        </p:nvSpPr>
        <p:spPr>
          <a:xfrm>
            <a:off x="3824678" y="4742756"/>
            <a:ext cx="792955" cy="923330"/>
          </a:xfrm>
          <a:prstGeom prst="rect">
            <a:avLst/>
          </a:prstGeom>
          <a:noFill/>
        </p:spPr>
        <p:txBody>
          <a:bodyPr wrap="square" rtlCol="0">
            <a:spAutoFit/>
          </a:bodyPr>
          <a:lstStyle/>
          <a:p>
            <a:r>
              <a:rPr lang="en-US" altLang="zh-CN" sz="5400">
                <a:solidFill>
                  <a:srgbClr val="FF0000"/>
                </a:solidFill>
                <a:latin typeface="Arial Black" panose="020B0A04020102020204" pitchFamily="34" charset="0"/>
              </a:rPr>
              <a:t>3</a:t>
            </a:r>
            <a:endParaRPr lang="zh-CN" altLang="en-US" sz="5400">
              <a:solidFill>
                <a:srgbClr val="FF0000"/>
              </a:solidFill>
              <a:latin typeface="Arial Black" panose="020B0A04020102020204" pitchFamily="34" charset="0"/>
            </a:endParaRPr>
          </a:p>
        </p:txBody>
      </p:sp>
      <p:sp>
        <p:nvSpPr>
          <p:cNvPr id="24" name="文本框 23"/>
          <p:cNvSpPr txBox="1"/>
          <p:nvPr>
            <p:custDataLst>
              <p:tags r:id="rId29"/>
            </p:custDataLst>
          </p:nvPr>
        </p:nvSpPr>
        <p:spPr>
          <a:xfrm>
            <a:off x="11373640" y="991465"/>
            <a:ext cx="792955" cy="584775"/>
          </a:xfrm>
          <a:prstGeom prst="rect">
            <a:avLst/>
          </a:prstGeom>
          <a:noFill/>
        </p:spPr>
        <p:txBody>
          <a:bodyPr wrap="square" rtlCol="0">
            <a:spAutoFit/>
          </a:bodyPr>
          <a:lstStyle/>
          <a:p>
            <a:r>
              <a:rPr lang="en-US" altLang="zh-CN" sz="3200">
                <a:solidFill>
                  <a:srgbClr val="FF0000"/>
                </a:solidFill>
                <a:latin typeface="Arial Black" panose="020B0A04020102020204" pitchFamily="34" charset="0"/>
              </a:rPr>
              <a:t>A</a:t>
            </a:r>
            <a:endParaRPr lang="zh-CN" altLang="en-US" sz="3200">
              <a:solidFill>
                <a:srgbClr val="FF0000"/>
              </a:solidFill>
              <a:latin typeface="Arial Black" panose="020B0A04020102020204" pitchFamily="34" charset="0"/>
            </a:endParaRPr>
          </a:p>
        </p:txBody>
      </p:sp>
      <p:sp>
        <p:nvSpPr>
          <p:cNvPr id="25" name="文本框 24"/>
          <p:cNvSpPr txBox="1"/>
          <p:nvPr>
            <p:custDataLst>
              <p:tags r:id="rId30"/>
            </p:custDataLst>
          </p:nvPr>
        </p:nvSpPr>
        <p:spPr>
          <a:xfrm>
            <a:off x="11454603" y="2841050"/>
            <a:ext cx="792955" cy="584775"/>
          </a:xfrm>
          <a:prstGeom prst="rect">
            <a:avLst/>
          </a:prstGeom>
          <a:noFill/>
        </p:spPr>
        <p:txBody>
          <a:bodyPr wrap="square" rtlCol="0">
            <a:spAutoFit/>
          </a:bodyPr>
          <a:lstStyle/>
          <a:p>
            <a:r>
              <a:rPr lang="en-US" altLang="zh-CN" sz="3200">
                <a:solidFill>
                  <a:srgbClr val="FF0000"/>
                </a:solidFill>
                <a:latin typeface="Arial Black" panose="020B0A04020102020204" pitchFamily="34" charset="0"/>
              </a:rPr>
              <a:t>B</a:t>
            </a:r>
            <a:endParaRPr lang="zh-CN" altLang="en-US" sz="3200">
              <a:solidFill>
                <a:srgbClr val="FF0000"/>
              </a:solidFill>
              <a:latin typeface="Arial Black" panose="020B0A04020102020204" pitchFamily="34" charset="0"/>
            </a:endParaRPr>
          </a:p>
        </p:txBody>
      </p:sp>
      <p:sp>
        <p:nvSpPr>
          <p:cNvPr id="26" name="文本框 25"/>
          <p:cNvSpPr txBox="1"/>
          <p:nvPr>
            <p:custDataLst>
              <p:tags r:id="rId31"/>
            </p:custDataLst>
          </p:nvPr>
        </p:nvSpPr>
        <p:spPr>
          <a:xfrm>
            <a:off x="11504609" y="4556126"/>
            <a:ext cx="792955" cy="584775"/>
          </a:xfrm>
          <a:prstGeom prst="rect">
            <a:avLst/>
          </a:prstGeom>
          <a:noFill/>
        </p:spPr>
        <p:txBody>
          <a:bodyPr wrap="square" rtlCol="0">
            <a:spAutoFit/>
          </a:bodyPr>
          <a:lstStyle/>
          <a:p>
            <a:r>
              <a:rPr lang="en-US" altLang="zh-CN" sz="3200">
                <a:solidFill>
                  <a:srgbClr val="FF0000"/>
                </a:solidFill>
                <a:latin typeface="Arial Black" panose="020B0A04020102020204" pitchFamily="34" charset="0"/>
              </a:rPr>
              <a:t>C</a:t>
            </a:r>
            <a:endParaRPr lang="zh-CN" altLang="en-US" sz="3200">
              <a:solidFill>
                <a:srgbClr val="FF0000"/>
              </a:solidFill>
              <a:latin typeface="Arial Black" panose="020B0A04020102020204" pitchFamily="34" charset="0"/>
            </a:endParaRPr>
          </a:p>
        </p:txBody>
      </p:sp>
      <p:grpSp>
        <p:nvGrpSpPr>
          <p:cNvPr id="27" name="Group 5"/>
          <p:cNvGrpSpPr/>
          <p:nvPr>
            <p:custDataLst>
              <p:tags r:id="rId32"/>
            </p:custDataLst>
          </p:nvPr>
        </p:nvGrpSpPr>
        <p:grpSpPr>
          <a:xfrm>
            <a:off x="2874693" y="318424"/>
            <a:ext cx="1134626" cy="170993"/>
            <a:chOff x="1986390" y="3273499"/>
            <a:chExt cx="1134626" cy="170993"/>
          </a:xfrm>
        </p:grpSpPr>
        <p:sp>
          <p:nvSpPr>
            <p:cNvPr id="28" name="Oval 1"/>
            <p:cNvSpPr/>
            <p:nvPr>
              <p:custDataLst>
                <p:tags r:id="rId33"/>
              </p:custDataLst>
            </p:nvPr>
          </p:nvSpPr>
          <p:spPr>
            <a:xfrm>
              <a:off x="1986390" y="3273501"/>
              <a:ext cx="170990" cy="17099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Oval 2"/>
            <p:cNvSpPr/>
            <p:nvPr>
              <p:custDataLst>
                <p:tags r:id="rId34"/>
              </p:custDataLst>
            </p:nvPr>
          </p:nvSpPr>
          <p:spPr>
            <a:xfrm>
              <a:off x="2307602" y="3273500"/>
              <a:ext cx="170990" cy="1709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Oval 3"/>
            <p:cNvSpPr/>
            <p:nvPr>
              <p:custDataLst>
                <p:tags r:id="rId35"/>
              </p:custDataLst>
            </p:nvPr>
          </p:nvSpPr>
          <p:spPr>
            <a:xfrm>
              <a:off x="2628814" y="3273500"/>
              <a:ext cx="170990" cy="1709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Oval 4"/>
            <p:cNvSpPr/>
            <p:nvPr>
              <p:custDataLst>
                <p:tags r:id="rId36"/>
              </p:custDataLst>
            </p:nvPr>
          </p:nvSpPr>
          <p:spPr>
            <a:xfrm>
              <a:off x="2950026" y="3273499"/>
              <a:ext cx="170990" cy="17099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 name="文本框 1"/>
          <p:cNvSpPr txBox="1"/>
          <p:nvPr>
            <p:custDataLst>
              <p:tags r:id="rId37"/>
            </p:custDataLst>
          </p:nvPr>
        </p:nvSpPr>
        <p:spPr>
          <a:xfrm>
            <a:off x="4430223" y="122841"/>
            <a:ext cx="3980330" cy="584775"/>
          </a:xfrm>
          <a:prstGeom prst="rect">
            <a:avLst/>
          </a:prstGeom>
          <a:noFill/>
        </p:spPr>
        <p:txBody>
          <a:bodyPr wrap="square" rtlCol="0">
            <a:spAutoFit/>
          </a:bodyPr>
          <a:lstStyle/>
          <a:p>
            <a:r>
              <a:rPr lang="en-US" altLang="zh-CN" sz="3200">
                <a:solidFill>
                  <a:srgbClr val="C00000"/>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Jigsaw Puzzle</a:t>
            </a:r>
            <a:endParaRPr lang="zh-CN" altLang="en-US" sz="3200">
              <a:solidFill>
                <a:srgbClr val="C00000"/>
              </a:solidFill>
              <a:effectLst>
                <a:outerShdw blurRad="38100" dist="38100" dir="2700000" algn="tl">
                  <a:srgbClr val="000000">
                    <a:alpha val="43137"/>
                  </a:srgbClr>
                </a:outerShdw>
              </a:effectLst>
              <a:latin typeface="Tahoma" panose="020B0604030504040204" pitchFamily="34" charset="0"/>
              <a:cs typeface="Tahoma" panose="020B0604030504040204" pitchFamily="34" charset="0"/>
            </a:endParaRPr>
          </a:p>
        </p:txBody>
      </p:sp>
      <p:pic>
        <p:nvPicPr>
          <p:cNvPr id="3" name="Picture 7"/>
          <p:cNvPicPr>
            <a:picLocks noChangeAspect="1" noChangeArrowheads="1"/>
          </p:cNvPicPr>
          <p:nvPr>
            <p:custDataLst>
              <p:tags r:id="rId38"/>
            </p:custDataLst>
          </p:nvPr>
        </p:nvPicPr>
        <p:blipFill>
          <a:blip r:embed="rId7">
            <a:extLst>
              <a:ext uri="{28A0092B-C50C-407E-A947-70E740481C1C}">
                <a14:useLocalDpi xmlns:a14="http://schemas.microsoft.com/office/drawing/2010/main" val="0"/>
              </a:ext>
            </a:extLst>
          </a:blip>
          <a:stretch>
            <a:fillRect/>
          </a:stretch>
        </p:blipFill>
        <p:spPr bwMode="auto">
          <a:xfrm>
            <a:off x="5611010" y="855664"/>
            <a:ext cx="255587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2"/>
          <p:cNvPicPr>
            <a:picLocks noChangeAspect="1" noChangeArrowheads="1"/>
          </p:cNvPicPr>
          <p:nvPr>
            <p:custDataLst>
              <p:tags r:id="rId39"/>
            </p:custDataLst>
          </p:nvPr>
        </p:nvPicPr>
        <p:blipFill>
          <a:blip r:embed="rId17">
            <a:extLst>
              <a:ext uri="{28A0092B-C50C-407E-A947-70E740481C1C}">
                <a14:useLocalDpi xmlns:a14="http://schemas.microsoft.com/office/drawing/2010/main" val="0"/>
              </a:ext>
            </a:extLst>
          </a:blip>
          <a:stretch>
            <a:fillRect/>
          </a:stretch>
        </p:blipFill>
        <p:spPr bwMode="auto">
          <a:xfrm>
            <a:off x="3018627" y="4299743"/>
            <a:ext cx="255587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noChangeArrowheads="1"/>
          </p:cNvPicPr>
          <p:nvPr>
            <p:custDataLst>
              <p:tags r:id="rId40"/>
            </p:custDataLst>
          </p:nvPr>
        </p:nvPicPr>
        <p:blipFill>
          <a:blip r:embed="rId3">
            <a:extLst>
              <a:ext uri="{28A0092B-C50C-407E-A947-70E740481C1C}">
                <a14:useLocalDpi xmlns:a14="http://schemas.microsoft.com/office/drawing/2010/main" val="0"/>
              </a:ext>
            </a:extLst>
          </a:blip>
          <a:stretch>
            <a:fillRect/>
          </a:stretch>
        </p:blipFill>
        <p:spPr bwMode="auto">
          <a:xfrm>
            <a:off x="450054" y="890588"/>
            <a:ext cx="255587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Line 16"/>
          <p:cNvSpPr>
            <a:spLocks noChangeShapeType="1"/>
          </p:cNvSpPr>
          <p:nvPr>
            <p:custDataLst>
              <p:tags r:id="rId41"/>
            </p:custDataLst>
          </p:nvPr>
        </p:nvSpPr>
        <p:spPr bwMode="auto">
          <a:xfrm>
            <a:off x="467513" y="2573338"/>
            <a:ext cx="7681913" cy="0"/>
          </a:xfrm>
          <a:prstGeom prst="line">
            <a:avLst/>
          </a:prstGeom>
          <a:noFill/>
          <a:ln w="381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 name="Line 14"/>
          <p:cNvSpPr>
            <a:spLocks noChangeShapeType="1"/>
          </p:cNvSpPr>
          <p:nvPr>
            <p:custDataLst>
              <p:tags r:id="rId42"/>
            </p:custDataLst>
          </p:nvPr>
        </p:nvSpPr>
        <p:spPr bwMode="auto">
          <a:xfrm flipH="1">
            <a:off x="3005929" y="878681"/>
            <a:ext cx="0" cy="5124450"/>
          </a:xfrm>
          <a:prstGeom prst="line">
            <a:avLst/>
          </a:prstGeom>
          <a:noFill/>
          <a:ln w="12700"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pic>
        <p:nvPicPr>
          <p:cNvPr id="5124" name="图片 6" descr="logo横版 png"/>
          <p:cNvPicPr>
            <a:picLocks noChangeAspect="1"/>
          </p:cNvPicPr>
          <p:nvPr userDrawn="1"/>
        </p:nvPicPr>
        <p:blipFill>
          <a:blip r:embed="rId43"/>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02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103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103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026160" y="1685290"/>
            <a:ext cx="9578340" cy="891540"/>
          </a:xfrm>
          <a:prstGeom prst="rect">
            <a:avLst/>
          </a:prstGeom>
          <a:noFill/>
          <a:ln w="9525">
            <a:noFill/>
          </a:ln>
        </p:spPr>
        <p:txBody>
          <a:bodyPr wrap="square">
            <a:spAutoFit/>
          </a:bodyPr>
          <a:lstStyle/>
          <a:p>
            <a:pPr indent="0"/>
            <a:r>
              <a:rPr lang="zh-CN" sz="2600" b="1">
                <a:solidFill>
                  <a:srgbClr val="7030A0"/>
                </a:solidFill>
                <a:latin typeface="Times New Roman" panose="02020603050405020304" charset="0"/>
                <a:ea typeface="楷体" panose="02010609060101010101" charset="-122"/>
                <a:cs typeface="Times New Roman" panose="02020603050405020304" charset="0"/>
              </a:rPr>
              <a:t>考试说明</a:t>
            </a:r>
            <a:r>
              <a:rPr lang="zh-CN" sz="2600">
                <a:solidFill>
                  <a:srgbClr val="000000"/>
                </a:solidFill>
                <a:latin typeface="Times New Roman" panose="02020603050405020304" charset="0"/>
                <a:ea typeface="楷体" panose="02010609060101010101" charset="-122"/>
                <a:cs typeface="Times New Roman" panose="02020603050405020304" charset="0"/>
              </a:rPr>
              <a:t>：</a:t>
            </a:r>
            <a:r>
              <a:rPr lang="zh-CN" sz="2600">
                <a:latin typeface="Times New Roman" panose="02020603050405020304" charset="0"/>
                <a:ea typeface="楷体" panose="02010609060101010101" charset="-122"/>
                <a:cs typeface="Times New Roman" panose="02020603050405020304" charset="0"/>
              </a:rPr>
              <a:t>既要在整体上对语篇</a:t>
            </a:r>
            <a:r>
              <a:rPr lang="zh-CN" sz="2600">
                <a:solidFill>
                  <a:srgbClr val="FF0000"/>
                </a:solidFill>
                <a:latin typeface="Times New Roman" panose="02020603050405020304" charset="0"/>
                <a:ea typeface="楷体" panose="02010609060101010101" charset="-122"/>
                <a:cs typeface="Times New Roman" panose="02020603050405020304" charset="0"/>
              </a:rPr>
              <a:t>结构</a:t>
            </a:r>
            <a:r>
              <a:rPr lang="zh-CN" sz="2600">
                <a:latin typeface="Times New Roman" panose="02020603050405020304" charset="0"/>
                <a:ea typeface="楷体" panose="02010609060101010101" charset="-122"/>
                <a:cs typeface="Times New Roman" panose="02020603050405020304" charset="0"/>
              </a:rPr>
              <a:t>进行宏观把握，又要在</a:t>
            </a:r>
            <a:r>
              <a:rPr lang="zh-CN" sz="2600">
                <a:solidFill>
                  <a:srgbClr val="FF0000"/>
                </a:solidFill>
                <a:latin typeface="Times New Roman" panose="02020603050405020304" charset="0"/>
                <a:ea typeface="楷体" panose="02010609060101010101" charset="-122"/>
                <a:cs typeface="Times New Roman" panose="02020603050405020304" charset="0"/>
              </a:rPr>
              <a:t>词汇、逻辑等</a:t>
            </a:r>
            <a:r>
              <a:rPr lang="zh-CN" sz="2600">
                <a:solidFill>
                  <a:schemeClr val="tx1"/>
                </a:solidFill>
                <a:latin typeface="Times New Roman" panose="02020603050405020304" charset="0"/>
                <a:ea typeface="楷体" panose="02010609060101010101" charset="-122"/>
                <a:cs typeface="Times New Roman" panose="02020603050405020304" charset="0"/>
              </a:rPr>
              <a:t>衔接方式</a:t>
            </a:r>
            <a:r>
              <a:rPr lang="zh-CN" sz="2600">
                <a:latin typeface="Times New Roman" panose="02020603050405020304" charset="0"/>
                <a:ea typeface="楷体" panose="02010609060101010101" charset="-122"/>
                <a:cs typeface="Times New Roman" panose="02020603050405020304" charset="0"/>
              </a:rPr>
              <a:t>进行微观分析的能力。</a:t>
            </a:r>
            <a:endParaRPr lang="zh-CN" altLang="en-US" sz="2600">
              <a:latin typeface="Times New Roman" panose="02020603050405020304" charset="0"/>
              <a:ea typeface="楷体" panose="02010609060101010101" charset="-122"/>
              <a:cs typeface="Times New Roman" panose="02020603050405020304" charset="0"/>
            </a:endParaRPr>
          </a:p>
        </p:txBody>
      </p:sp>
      <p:sp>
        <p:nvSpPr>
          <p:cNvPr id="7" name="单圆角矩形 6"/>
          <p:cNvSpPr/>
          <p:nvPr>
            <p:custDataLst>
              <p:tags r:id="rId2"/>
            </p:custDataLst>
          </p:nvPr>
        </p:nvSpPr>
        <p:spPr>
          <a:xfrm flipH="1">
            <a:off x="5062538" y="4522153"/>
            <a:ext cx="2066925" cy="624840"/>
          </a:xfrm>
          <a:prstGeom prst="round1Rect">
            <a:avLst>
              <a:gd name="adj" fmla="val 50000"/>
            </a:avLst>
          </a:prstGeom>
          <a:gradFill>
            <a:gsLst>
              <a:gs pos="90000">
                <a:schemeClr val="accent1">
                  <a:lumMod val="60000"/>
                  <a:lumOff val="40000"/>
                </a:schemeClr>
              </a:gs>
              <a:gs pos="0">
                <a:schemeClr val="accent1">
                  <a:alpha val="100000"/>
                </a:schemeClr>
              </a:gs>
            </a:gsLst>
            <a:lin ang="2700000" scaled="0"/>
          </a:gradFill>
          <a:ln>
            <a:noFill/>
          </a:ln>
          <a:effectLst>
            <a:outerShdw blurRad="50800" dist="38100" dir="2700000" algn="tl"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1755" tIns="71755" rIns="288290" bIns="7175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sz="3200" b="1">
                <a:solidFill>
                  <a:schemeClr val="accent3">
                    <a:lumMod val="50000"/>
                  </a:schemeClr>
                </a:solidFill>
                <a:latin typeface="Times New Roman" panose="02020603050405020304" charset="0"/>
                <a:ea typeface="宋体" panose="02010600030101010101" pitchFamily="2" charset="-122"/>
                <a:cs typeface="Times New Roman" panose="02020603050405020304" charset="0"/>
                <a:sym typeface="+mn-ea"/>
              </a:rPr>
              <a:t>word</a:t>
            </a:r>
            <a:endParaRPr lang="en-US" sz="3200" b="1">
              <a:solidFill>
                <a:schemeClr val="accent3">
                  <a:lumMod val="50000"/>
                </a:schemeClr>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 name="单圆角矩形 15"/>
          <p:cNvSpPr/>
          <p:nvPr>
            <p:custDataLst>
              <p:tags r:id="rId3"/>
            </p:custDataLst>
          </p:nvPr>
        </p:nvSpPr>
        <p:spPr>
          <a:xfrm flipH="1">
            <a:off x="7668895" y="4522470"/>
            <a:ext cx="1690370" cy="624840"/>
          </a:xfrm>
          <a:prstGeom prst="round1Rect">
            <a:avLst>
              <a:gd name="adj" fmla="val 50000"/>
            </a:avLst>
          </a:prstGeom>
          <a:gradFill>
            <a:gsLst>
              <a:gs pos="90000">
                <a:schemeClr val="accent2">
                  <a:lumMod val="60000"/>
                  <a:lumOff val="40000"/>
                </a:schemeClr>
              </a:gs>
              <a:gs pos="0">
                <a:schemeClr val="accent2"/>
              </a:gs>
            </a:gsLst>
            <a:lin ang="2700000" scaled="0"/>
          </a:gradFill>
          <a:ln>
            <a:noFill/>
          </a:ln>
          <a:effectLst>
            <a:outerShdw blurRad="50800" dist="38100" dir="2700000" algn="tl"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1755" tIns="71755" rIns="288290" bIns="71755" numCol="1" spcCol="0" rtlCol="0" fromWordArt="0" anchor="ctr" anchorCtr="0" forceAA="0" compatLnSpc="1"/>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sz="2800" b="1">
                <a:solidFill>
                  <a:srgbClr val="0070C0"/>
                </a:solidFill>
                <a:latin typeface="Times New Roman" panose="02020603050405020304" charset="0"/>
                <a:ea typeface="宋体" panose="02010600030101010101" pitchFamily="2" charset="-122"/>
                <a:cs typeface="Times New Roman" panose="02020603050405020304" charset="0"/>
                <a:sym typeface="+mn-ea"/>
              </a:rPr>
              <a:t>logic</a:t>
            </a:r>
            <a:endParaRPr lang="en-US" sz="2800" b="1">
              <a:solidFill>
                <a:srgbClr val="0070C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8" name="文本框 17"/>
          <p:cNvSpPr txBox="1"/>
          <p:nvPr>
            <p:custDataLst>
              <p:tags r:id="rId4"/>
            </p:custDataLst>
          </p:nvPr>
        </p:nvSpPr>
        <p:spPr>
          <a:xfrm>
            <a:off x="5427345" y="5225415"/>
            <a:ext cx="1338580" cy="583565"/>
          </a:xfrm>
          <a:prstGeom prst="rect">
            <a:avLst/>
          </a:prstGeom>
          <a:noFill/>
        </p:spPr>
        <p:txBody>
          <a:bodyPr wrap="square" rtlCol="0">
            <a:spAutoFit/>
          </a:bodyPr>
          <a:lstStyle/>
          <a:p>
            <a:r>
              <a:rPr lang="zh-CN" sz="3200" b="1">
                <a:solidFill>
                  <a:srgbClr val="FF0000"/>
                </a:solidFill>
                <a:latin typeface="Times New Roman" panose="02020603050405020304" charset="0"/>
                <a:ea typeface="楷体" panose="02010609060101010101" charset="-122"/>
                <a:cs typeface="Times New Roman" panose="02020603050405020304" charset="0"/>
                <a:sym typeface="+mn-ea"/>
              </a:rPr>
              <a:t>词汇</a:t>
            </a:r>
            <a:endParaRPr lang="zh-CN" altLang="en-US" sz="32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20" name="文本框 19"/>
          <p:cNvSpPr txBox="1"/>
          <p:nvPr>
            <p:custDataLst>
              <p:tags r:id="rId5"/>
            </p:custDataLst>
          </p:nvPr>
        </p:nvSpPr>
        <p:spPr>
          <a:xfrm>
            <a:off x="8020685" y="5225415"/>
            <a:ext cx="1338580" cy="583565"/>
          </a:xfrm>
          <a:prstGeom prst="rect">
            <a:avLst/>
          </a:prstGeom>
          <a:noFill/>
        </p:spPr>
        <p:txBody>
          <a:bodyPr wrap="square" rtlCol="0">
            <a:spAutoFit/>
          </a:bodyPr>
          <a:lstStyle/>
          <a:p>
            <a:r>
              <a:rPr lang="zh-CN" sz="3200" b="1">
                <a:solidFill>
                  <a:srgbClr val="FF0000"/>
                </a:solidFill>
                <a:latin typeface="Times New Roman" panose="02020603050405020304" charset="0"/>
                <a:ea typeface="楷体" panose="02010609060101010101" charset="-122"/>
                <a:cs typeface="Times New Roman" panose="02020603050405020304" charset="0"/>
                <a:sym typeface="+mn-ea"/>
              </a:rPr>
              <a:t>逻辑</a:t>
            </a:r>
            <a:endPar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21" name="文本框 20"/>
          <p:cNvSpPr txBox="1"/>
          <p:nvPr>
            <p:custDataLst>
              <p:tags r:id="rId6"/>
            </p:custDataLst>
          </p:nvPr>
        </p:nvSpPr>
        <p:spPr>
          <a:xfrm>
            <a:off x="2732405" y="5225415"/>
            <a:ext cx="1338580" cy="583565"/>
          </a:xfrm>
          <a:prstGeom prst="rect">
            <a:avLst/>
          </a:prstGeom>
          <a:noFill/>
        </p:spPr>
        <p:txBody>
          <a:bodyPr wrap="square" rtlCol="0">
            <a:spAutoFit/>
          </a:bodyPr>
          <a:lstStyle/>
          <a:p>
            <a:r>
              <a:rPr lang="zh-CN" sz="3200" b="1">
                <a:solidFill>
                  <a:srgbClr val="FF0000"/>
                </a:solidFill>
                <a:latin typeface="Times New Roman" panose="02020603050405020304" charset="0"/>
                <a:ea typeface="楷体" panose="02010609060101010101" charset="-122"/>
                <a:cs typeface="Times New Roman" panose="02020603050405020304" charset="0"/>
                <a:sym typeface="+mn-ea"/>
              </a:rPr>
              <a:t>结构</a:t>
            </a:r>
            <a:endParaRPr lang="zh-CN" altLang="en-US" sz="32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pic>
        <p:nvPicPr>
          <p:cNvPr id="19" name="图片 18"/>
          <p:cNvPicPr>
            <a:picLocks noChangeAspect="1"/>
          </p:cNvPicPr>
          <p:nvPr>
            <p:custDataLst>
              <p:tags r:id="rId7"/>
            </p:custDataLst>
          </p:nvPr>
        </p:nvPicPr>
        <p:blipFill>
          <a:blip r:embed="rId8"/>
          <a:stretch>
            <a:fillRect/>
          </a:stretch>
        </p:blipFill>
        <p:spPr>
          <a:xfrm>
            <a:off x="106680" y="196850"/>
            <a:ext cx="824230" cy="727710"/>
          </a:xfrm>
          <a:prstGeom prst="rect">
            <a:avLst/>
          </a:prstGeom>
        </p:spPr>
      </p:pic>
      <p:sp>
        <p:nvSpPr>
          <p:cNvPr id="9" name="左箭头 8"/>
          <p:cNvSpPr/>
          <p:nvPr>
            <p:custDataLst>
              <p:tags r:id="rId9"/>
            </p:custDataLst>
          </p:nvPr>
        </p:nvSpPr>
        <p:spPr>
          <a:xfrm rot="16200000">
            <a:off x="5440045" y="3532505"/>
            <a:ext cx="1134110" cy="523240"/>
          </a:xfrm>
          <a:prstGeom prst="leftArrow">
            <a:avLst/>
          </a:prstGeom>
          <a:solidFill>
            <a:schemeClr val="accent1">
              <a:lumMod val="60000"/>
              <a:lumOff val="40000"/>
            </a:schemeClr>
          </a:solidFill>
          <a:ln>
            <a:solidFill>
              <a:schemeClr val="accent1">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文本框 9"/>
          <p:cNvSpPr txBox="1"/>
          <p:nvPr>
            <p:custDataLst>
              <p:tags r:id="rId10"/>
            </p:custDataLst>
          </p:nvPr>
        </p:nvSpPr>
        <p:spPr>
          <a:xfrm>
            <a:off x="1109980" y="379095"/>
            <a:ext cx="1850390" cy="545465"/>
          </a:xfrm>
          <a:prstGeom prst="rect">
            <a:avLst/>
          </a:prstGeom>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考试大纲</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11"/>
            </p:custDataLst>
          </p:nvPr>
        </p:nvSpPr>
        <p:spPr>
          <a:xfrm>
            <a:off x="1026160" y="294640"/>
            <a:ext cx="2043430" cy="741045"/>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单圆角矩形 5"/>
          <p:cNvSpPr/>
          <p:nvPr>
            <p:custDataLst>
              <p:tags r:id="rId12"/>
            </p:custDataLst>
          </p:nvPr>
        </p:nvSpPr>
        <p:spPr>
          <a:xfrm flipH="1">
            <a:off x="2297748" y="4522153"/>
            <a:ext cx="2066925" cy="624840"/>
          </a:xfrm>
          <a:prstGeom prst="round1Rect">
            <a:avLst>
              <a:gd name="adj" fmla="val 50000"/>
            </a:avLst>
          </a:prstGeom>
          <a:gradFill>
            <a:gsLst>
              <a:gs pos="90000">
                <a:schemeClr val="accent1">
                  <a:lumMod val="60000"/>
                  <a:lumOff val="40000"/>
                </a:schemeClr>
              </a:gs>
              <a:gs pos="0">
                <a:schemeClr val="accent1">
                  <a:alpha val="100000"/>
                </a:schemeClr>
              </a:gs>
            </a:gsLst>
            <a:lin ang="2700000" scaled="0"/>
          </a:gradFill>
          <a:ln>
            <a:noFill/>
          </a:ln>
          <a:effectLst>
            <a:outerShdw blurRad="50800" dist="38100" dir="2700000" algn="tl"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1755" tIns="71755" rIns="288290" bIns="7175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sz="3200" b="1">
                <a:solidFill>
                  <a:schemeClr val="accent3">
                    <a:lumMod val="50000"/>
                  </a:schemeClr>
                </a:solidFill>
                <a:latin typeface="Times New Roman" panose="02020603050405020304" charset="0"/>
                <a:ea typeface="宋体" panose="02010600030101010101" pitchFamily="2" charset="-122"/>
                <a:cs typeface="Times New Roman" panose="02020603050405020304" charset="0"/>
                <a:sym typeface="+mn-ea"/>
              </a:rPr>
              <a:t>structure</a:t>
            </a:r>
            <a:endParaRPr lang="en-US" sz="3200" b="1">
              <a:solidFill>
                <a:schemeClr val="accent3">
                  <a:lumMod val="50000"/>
                </a:schemeClr>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7" grpId="0" bldLvl="0" animBg="1"/>
      <p:bldP spid="18" grpId="0"/>
      <p:bldP spid="16" grpId="0" bldLvl="0" animBg="1"/>
      <p:bldP spid="20" grpId="0"/>
      <p:bldP spid="21" grpId="0"/>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圆角矩形 74"/>
          <p:cNvSpPr/>
          <p:nvPr>
            <p:custDataLst>
              <p:tags r:id="rId1"/>
            </p:custDataLst>
          </p:nvPr>
        </p:nvSpPr>
        <p:spPr>
          <a:xfrm>
            <a:off x="2006600" y="5024120"/>
            <a:ext cx="2430145" cy="1298575"/>
          </a:xfrm>
          <a:prstGeom prst="roundRect">
            <a:avLst>
              <a:gd name="adj" fmla="val 50000"/>
            </a:avLst>
          </a:prstGeom>
          <a:solidFill>
            <a:schemeClr val="accent1"/>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lang="zh-CN" sz="3000" b="1">
                <a:solidFill>
                  <a:srgbClr val="0070C0"/>
                </a:solidFill>
                <a:latin typeface="Times New Roman" panose="02020603050405020304" charset="0"/>
                <a:ea typeface="楷体" panose="02010609060101010101" charset="-122"/>
                <a:cs typeface="Times New Roman" panose="02020603050405020304" charset="0"/>
                <a:sym typeface="+mn-ea"/>
              </a:rPr>
              <a:t>逻辑</a:t>
            </a:r>
            <a:r>
              <a:rPr sz="3000" b="1">
                <a:solidFill>
                  <a:srgbClr val="0070C0"/>
                </a:solidFill>
                <a:latin typeface="Times New Roman" panose="02020603050405020304" charset="0"/>
                <a:ea typeface="楷体" panose="02010609060101010101" charset="-122"/>
                <a:cs typeface="Times New Roman" panose="02020603050405020304" charset="0"/>
                <a:sym typeface="+mn-ea"/>
              </a:rPr>
              <a:t>衔接</a:t>
            </a:r>
            <a:endParaRPr sz="3000" b="1">
              <a:solidFill>
                <a:srgbClr val="0070C0"/>
              </a:solidFill>
              <a:latin typeface="Times New Roman" panose="02020603050405020304" charset="0"/>
              <a:ea typeface="楷体" panose="02010609060101010101" charset="-122"/>
              <a:cs typeface="Times New Roman" panose="02020603050405020304" charset="0"/>
              <a:sym typeface="+mn-ea"/>
            </a:endParaRPr>
          </a:p>
          <a:p>
            <a:pPr algn="ctr">
              <a:spcBef>
                <a:spcPct val="0"/>
              </a:spcBef>
              <a:spcAft>
                <a:spcPct val="0"/>
              </a:spcAft>
            </a:pPr>
            <a:r>
              <a:rPr lang="en-US" sz="3000" b="1">
                <a:solidFill>
                  <a:srgbClr val="0070C0"/>
                </a:solidFill>
                <a:latin typeface="Times New Roman" panose="02020603050405020304" charset="0"/>
                <a:ea typeface="楷体" panose="02010609060101010101" charset="-122"/>
                <a:cs typeface="Times New Roman" panose="02020603050405020304" charset="0"/>
                <a:sym typeface="+mn-ea"/>
              </a:rPr>
              <a:t>logical </a:t>
            </a:r>
            <a:endParaRPr lang="en-US" sz="3000" b="1">
              <a:solidFill>
                <a:srgbClr val="0070C0"/>
              </a:solidFill>
              <a:latin typeface="Times New Roman" panose="02020603050405020304" charset="0"/>
              <a:ea typeface="楷体" panose="02010609060101010101" charset="-122"/>
              <a:cs typeface="Times New Roman" panose="02020603050405020304" charset="0"/>
              <a:sym typeface="+mn-ea"/>
            </a:endParaRPr>
          </a:p>
          <a:p>
            <a:pPr algn="ctr">
              <a:spcBef>
                <a:spcPct val="0"/>
              </a:spcBef>
              <a:spcAft>
                <a:spcPct val="0"/>
              </a:spcAft>
            </a:pPr>
            <a:r>
              <a:rPr lang="en-US" sz="3000" b="1">
                <a:solidFill>
                  <a:srgbClr val="0070C0"/>
                </a:solidFill>
                <a:latin typeface="Times New Roman" panose="02020603050405020304" charset="0"/>
                <a:ea typeface="楷体" panose="02010609060101010101" charset="-122"/>
                <a:cs typeface="Times New Roman" panose="02020603050405020304" charset="0"/>
                <a:sym typeface="+mn-ea"/>
              </a:rPr>
              <a:t>cohesion</a:t>
            </a:r>
            <a:endParaRPr lang="en-US" sz="3000" b="1">
              <a:solidFill>
                <a:srgbClr val="0070C0"/>
              </a:solidFill>
              <a:latin typeface="Times New Roman" panose="02020603050405020304" charset="0"/>
              <a:ea typeface="楷体" panose="02010609060101010101" charset="-122"/>
              <a:cs typeface="Times New Roman" panose="02020603050405020304" charset="0"/>
              <a:sym typeface="+mn-ea"/>
            </a:endParaRPr>
          </a:p>
        </p:txBody>
      </p:sp>
      <p:sp>
        <p:nvSpPr>
          <p:cNvPr id="79" name="圆角矩形 78"/>
          <p:cNvSpPr/>
          <p:nvPr>
            <p:custDataLst>
              <p:tags r:id="rId2"/>
            </p:custDataLst>
          </p:nvPr>
        </p:nvSpPr>
        <p:spPr>
          <a:xfrm>
            <a:off x="1973580" y="1334770"/>
            <a:ext cx="2463800" cy="1509395"/>
          </a:xfrm>
          <a:prstGeom prst="roundRect">
            <a:avLst>
              <a:gd name="adj" fmla="val 50000"/>
            </a:avLst>
          </a:prstGeom>
          <a:solidFill>
            <a:schemeClr val="accent6">
              <a:lumMod val="60000"/>
              <a:lumOff val="40000"/>
            </a:schemeClr>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buClrTx/>
              <a:buSzTx/>
              <a:buFontTx/>
            </a:pPr>
            <a:r>
              <a:rPr sz="3200" b="1">
                <a:solidFill>
                  <a:schemeClr val="accent5">
                    <a:lumMod val="50000"/>
                  </a:schemeClr>
                </a:solidFill>
                <a:latin typeface="Times New Roman" panose="02020603050405020304" charset="0"/>
                <a:ea typeface="楷体" panose="02010609060101010101" charset="-122"/>
                <a:cs typeface="Times New Roman" panose="02020603050405020304" charset="0"/>
                <a:sym typeface="+mn-ea"/>
              </a:rPr>
              <a:t>结构衔接</a:t>
            </a:r>
            <a:endParaRPr sz="3200" b="1">
              <a:solidFill>
                <a:schemeClr val="accent5">
                  <a:lumMod val="50000"/>
                </a:schemeClr>
              </a:solidFill>
              <a:latin typeface="Times New Roman" panose="02020603050405020304" charset="0"/>
              <a:ea typeface="楷体" panose="02010609060101010101" charset="-122"/>
              <a:cs typeface="Times New Roman" panose="02020603050405020304" charset="0"/>
              <a:sym typeface="+mn-ea"/>
            </a:endParaRPr>
          </a:p>
          <a:p>
            <a:pPr lvl="0" algn="ctr">
              <a:buClrTx/>
              <a:buSzTx/>
              <a:buFontTx/>
            </a:pPr>
            <a:r>
              <a:rPr lang="en-US" sz="3200" b="1">
                <a:solidFill>
                  <a:schemeClr val="accent5">
                    <a:lumMod val="50000"/>
                  </a:schemeClr>
                </a:solidFill>
                <a:latin typeface="Times New Roman" panose="02020603050405020304" charset="0"/>
                <a:ea typeface="楷体" panose="02010609060101010101" charset="-122"/>
                <a:cs typeface="Times New Roman" panose="02020603050405020304" charset="0"/>
                <a:sym typeface="+mn-ea"/>
              </a:rPr>
              <a:t>structural cohesion</a:t>
            </a:r>
            <a:endParaRPr lang="en-US" sz="3200" b="1">
              <a:solidFill>
                <a:schemeClr val="accent5">
                  <a:lumMod val="50000"/>
                </a:schemeClr>
              </a:solidFill>
              <a:latin typeface="Times New Roman" panose="02020603050405020304" charset="0"/>
              <a:ea typeface="楷体" panose="02010609060101010101" charset="-122"/>
              <a:cs typeface="Times New Roman" panose="02020603050405020304" charset="0"/>
              <a:sym typeface="+mn-ea"/>
            </a:endParaRPr>
          </a:p>
        </p:txBody>
      </p:sp>
      <p:sp>
        <p:nvSpPr>
          <p:cNvPr id="74" name="圆角矩形 73"/>
          <p:cNvSpPr/>
          <p:nvPr>
            <p:custDataLst>
              <p:tags r:id="rId3"/>
            </p:custDataLst>
          </p:nvPr>
        </p:nvSpPr>
        <p:spPr>
          <a:xfrm>
            <a:off x="2077085" y="3241040"/>
            <a:ext cx="2271395" cy="1413510"/>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rPr>
              <a:t>词汇衔接</a:t>
            </a:r>
            <a:endParaRPr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endParaRPr>
          </a:p>
          <a:p>
            <a:pPr algn="ctr">
              <a:spcBef>
                <a:spcPct val="0"/>
              </a:spcBef>
              <a:spcAft>
                <a:spcPct val="0"/>
              </a:spcAft>
            </a:pPr>
            <a:r>
              <a:rPr lang="en-US"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rPr>
              <a:t>words</a:t>
            </a:r>
            <a:endParaRPr lang="en-US"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endParaRPr>
          </a:p>
          <a:p>
            <a:pPr algn="ctr">
              <a:spcBef>
                <a:spcPct val="0"/>
              </a:spcBef>
              <a:spcAft>
                <a:spcPct val="0"/>
              </a:spcAft>
            </a:pPr>
            <a:r>
              <a:rPr lang="en-US"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rPr>
              <a:t>cohesion</a:t>
            </a:r>
            <a:endParaRPr lang="en-US" sz="3000" b="1">
              <a:solidFill>
                <a:schemeClr val="accent3">
                  <a:lumMod val="50000"/>
                </a:schemeClr>
              </a:solidFill>
              <a:latin typeface="Times New Roman" panose="02020603050405020304" charset="0"/>
              <a:ea typeface="楷体" panose="02010609060101010101" charset="-122"/>
              <a:cs typeface="Times New Roman" panose="02020603050405020304" charset="0"/>
              <a:sym typeface="+mn-ea"/>
            </a:endParaRPr>
          </a:p>
        </p:txBody>
      </p:sp>
      <p:sp>
        <p:nvSpPr>
          <p:cNvPr id="6" name="任意多边形 5"/>
          <p:cNvSpPr/>
          <p:nvPr>
            <p:custDataLst>
              <p:tags r:id="rId4"/>
            </p:custDataLst>
          </p:nvPr>
        </p:nvSpPr>
        <p:spPr>
          <a:xfrm>
            <a:off x="352425" y="2684780"/>
            <a:ext cx="1575435" cy="1109345"/>
          </a:xfrm>
          <a:custGeom>
            <a:avLst/>
            <a:gdLst>
              <a:gd name="idx" fmla="cos wd2 2700000"/>
              <a:gd name="idy" fmla="sin hd2 2700000"/>
              <a:gd name="il" fmla="+- hc 0 wd2"/>
              <a:gd name="ir" fmla="+- hc wd2 0"/>
              <a:gd name="it" fmla="+- vc 0 wd2"/>
              <a:gd name="ib" fmla="+- vc wd2 0"/>
            </a:gdLst>
            <a:ahLst/>
            <a:cxnLst>
              <a:cxn ang="3">
                <a:pos x="hc" y="t"/>
              </a:cxn>
              <a:cxn ang="3">
                <a:pos x="hd2" y="hd2"/>
              </a:cxn>
              <a:cxn ang="cd2">
                <a:pos x="l" y="vc"/>
              </a:cxn>
              <a:cxn ang="cd4">
                <a:pos x="hd2" y="idx"/>
              </a:cxn>
              <a:cxn ang="cd4">
                <a:pos x="hc" y="b"/>
              </a:cxn>
              <a:cxn ang="cd4">
                <a:pos x="wd2" y="idx"/>
              </a:cxn>
              <a:cxn ang="0">
                <a:pos x="r" y="vc"/>
              </a:cxn>
              <a:cxn ang="3">
                <a:pos x="wd2" y="hd2"/>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r>
              <a:rPr lang="zh-CN" altLang="en-US" sz="4000" b="1">
                <a:solidFill>
                  <a:srgbClr val="FF0000"/>
                </a:solidFill>
                <a:latin typeface="Times New Roman" panose="02020603050405020304" charset="0"/>
                <a:ea typeface="楷体" panose="02010609060101010101" charset="-122"/>
                <a:cs typeface="Times New Roman" panose="02020603050405020304" charset="0"/>
                <a:sym typeface="+mn-ea"/>
              </a:rPr>
              <a:t>衔接</a:t>
            </a:r>
            <a:endParaRPr lang="zh-CN" altLang="en-US" sz="40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7" name="任意多边形 6"/>
          <p:cNvSpPr/>
          <p:nvPr>
            <p:custDataLst>
              <p:tags r:id="rId5"/>
            </p:custDataLst>
          </p:nvPr>
        </p:nvSpPr>
        <p:spPr>
          <a:xfrm>
            <a:off x="352425" y="2623820"/>
            <a:ext cx="1654175" cy="1231900"/>
          </a:xfrm>
          <a:custGeom>
            <a:avLst/>
            <a:gdLst>
              <a:gd name="idx" fmla="cos wd2 2700000"/>
              <a:gd name="idy" fmla="sin hd2 2700000"/>
              <a:gd name="il" fmla="+- hc 0 wd2"/>
              <a:gd name="ir" fmla="+- hc wd2 0"/>
              <a:gd name="it" fmla="+- vc 0 wd2"/>
              <a:gd name="ib" fmla="+- vc wd2 0"/>
            </a:gdLst>
            <a:ahLst/>
            <a:cxnLst>
              <a:cxn ang="3">
                <a:pos x="hc" y="t"/>
              </a:cxn>
              <a:cxn ang="3">
                <a:pos x="hd2" y="hd2"/>
              </a:cxn>
              <a:cxn ang="cd2">
                <a:pos x="l" y="vc"/>
              </a:cxn>
              <a:cxn ang="cd4">
                <a:pos x="hd2" y="idx"/>
              </a:cxn>
              <a:cxn ang="cd4">
                <a:pos x="hc" y="b"/>
              </a:cxn>
              <a:cxn ang="cd4">
                <a:pos x="wd2" y="idx"/>
              </a:cxn>
              <a:cxn ang="0">
                <a:pos x="r" y="vc"/>
              </a:cxn>
              <a:cxn ang="3">
                <a:pos x="wd2" y="hd2"/>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chemeClr val="accent2"/>
            </a:solidFill>
            <a:prstDash val="lgDash"/>
          </a:ln>
          <a:effectLst>
            <a:outerShdw blurRad="63500" sx="102000" sy="102000" algn="ctr" rotWithShape="0">
              <a:schemeClr val="lt1">
                <a:lumMod val="65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Times New Roman" panose="02020603050405020304" charset="0"/>
              <a:ea typeface="楷体" panose="02010609060101010101" charset="-122"/>
              <a:cs typeface="Times New Roman" panose="02020603050405020304" charset="0"/>
            </a:endParaRPr>
          </a:p>
        </p:txBody>
      </p:sp>
      <p:sp>
        <p:nvSpPr>
          <p:cNvPr id="13" name="文本框 12"/>
          <p:cNvSpPr txBox="1"/>
          <p:nvPr>
            <p:custDataLst>
              <p:tags r:id="rId6"/>
            </p:custDataLst>
          </p:nvPr>
        </p:nvSpPr>
        <p:spPr>
          <a:xfrm>
            <a:off x="4518660" y="1183640"/>
            <a:ext cx="5020945" cy="491490"/>
          </a:xfrm>
          <a:prstGeom prst="rect">
            <a:avLst/>
          </a:prstGeom>
          <a:noFill/>
        </p:spPr>
        <p:txBody>
          <a:bodyPr wrap="square" rtlCol="0" anchor="t">
            <a:spAutoFit/>
          </a:bodyPr>
          <a:lstStyle/>
          <a:p>
            <a:pPr indent="12700" algn="just">
              <a:buClrTx/>
              <a:buSzTx/>
              <a:buNone/>
            </a:pP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标题：</a:t>
            </a:r>
            <a:r>
              <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短小精悍</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a:t>
            </a:r>
            <a:r>
              <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结构一致   </a:t>
            </a:r>
            <a:endPar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sp>
        <p:nvSpPr>
          <p:cNvPr id="16" name="文本框 15"/>
          <p:cNvSpPr txBox="1"/>
          <p:nvPr>
            <p:custDataLst>
              <p:tags r:id="rId7"/>
            </p:custDataLst>
          </p:nvPr>
        </p:nvSpPr>
        <p:spPr>
          <a:xfrm>
            <a:off x="4483100" y="2634615"/>
            <a:ext cx="3826510" cy="491490"/>
          </a:xfrm>
          <a:prstGeom prst="rect">
            <a:avLst/>
          </a:prstGeom>
          <a:noFill/>
        </p:spPr>
        <p:txBody>
          <a:bodyPr wrap="square" rtlCol="0" anchor="t">
            <a:spAutoFit/>
          </a:bodyPr>
          <a:lstStyle/>
          <a:p>
            <a:pPr indent="12700" algn="just">
              <a:buClrTx/>
              <a:buSzTx/>
              <a:buNone/>
            </a:pP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段尾：</a:t>
            </a:r>
            <a:r>
              <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总结</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a:t>
            </a: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承接上文</a:t>
            </a:r>
            <a:r>
              <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 </a:t>
            </a:r>
            <a:endParaRPr lang="zh-CN"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sp>
        <p:nvSpPr>
          <p:cNvPr id="17" name="文本框 16"/>
          <p:cNvSpPr txBox="1"/>
          <p:nvPr>
            <p:custDataLst>
              <p:tags r:id="rId8"/>
            </p:custDataLst>
          </p:nvPr>
        </p:nvSpPr>
        <p:spPr>
          <a:xfrm>
            <a:off x="4490720" y="1675130"/>
            <a:ext cx="4337050" cy="491490"/>
          </a:xfrm>
          <a:prstGeom prst="rect">
            <a:avLst/>
          </a:prstGeom>
          <a:noFill/>
        </p:spPr>
        <p:txBody>
          <a:bodyPr wrap="square" rtlCol="0" anchor="t">
            <a:spAutoFit/>
          </a:bodyPr>
          <a:lstStyle/>
          <a:p>
            <a:pPr indent="12700" algn="just">
              <a:buClrTx/>
              <a:buSzTx/>
              <a:buNone/>
            </a:pP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段首：</a:t>
            </a:r>
            <a:r>
              <a:rPr 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总起全段</a:t>
            </a:r>
            <a:endParaRPr 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pic>
        <p:nvPicPr>
          <p:cNvPr id="22" name="图片 21"/>
          <p:cNvPicPr>
            <a:picLocks noChangeAspect="1"/>
          </p:cNvPicPr>
          <p:nvPr>
            <p:custDataLst>
              <p:tags r:id="rId9"/>
            </p:custDataLst>
          </p:nvPr>
        </p:nvPicPr>
        <p:blipFill>
          <a:blip/>
          <a:stretch>
            <a:fillRect/>
          </a:stretch>
        </p:blipFill>
        <p:spPr>
          <a:xfrm>
            <a:off x="352425" y="434975"/>
            <a:ext cx="624840" cy="624840"/>
          </a:xfrm>
          <a:prstGeom prst="rect">
            <a:avLst/>
          </a:prstGeom>
        </p:spPr>
      </p:pic>
      <p:sp>
        <p:nvSpPr>
          <p:cNvPr id="23" name="文本框 22"/>
          <p:cNvSpPr txBox="1"/>
          <p:nvPr>
            <p:custDataLst>
              <p:tags r:id="rId10"/>
            </p:custDataLst>
          </p:nvPr>
        </p:nvSpPr>
        <p:spPr>
          <a:xfrm>
            <a:off x="1144270" y="502285"/>
            <a:ext cx="1925955" cy="594995"/>
          </a:xfrm>
          <a:prstGeom prst="rect">
            <a:avLst/>
          </a:prstGeom>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Summary</a:t>
            </a:r>
            <a:endParaRPr 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11"/>
            </p:custDataLst>
          </p:nvPr>
        </p:nvSpPr>
        <p:spPr>
          <a:xfrm>
            <a:off x="1060450" y="434975"/>
            <a:ext cx="2092960" cy="729615"/>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文本框 3"/>
          <p:cNvSpPr txBox="1"/>
          <p:nvPr>
            <p:custDataLst>
              <p:tags r:id="rId12"/>
            </p:custDataLst>
          </p:nvPr>
        </p:nvSpPr>
        <p:spPr>
          <a:xfrm>
            <a:off x="4503420" y="2166620"/>
            <a:ext cx="4090035" cy="491490"/>
          </a:xfrm>
          <a:prstGeom prst="rect">
            <a:avLst/>
          </a:prstGeom>
          <a:noFill/>
        </p:spPr>
        <p:txBody>
          <a:bodyPr wrap="square" rtlCol="0" anchor="t">
            <a:spAutoFit/>
          </a:bodyPr>
          <a:lstStyle/>
          <a:p>
            <a:pPr indent="12700" algn="just">
              <a:buClrTx/>
              <a:buSzTx/>
              <a:buNone/>
            </a:pP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段中：平行结构</a:t>
            </a:r>
            <a:r>
              <a:rPr lang="en-US" altLang="zh-CN"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a:t>
            </a:r>
            <a:r>
              <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rPr>
              <a:t>承上启下</a:t>
            </a:r>
            <a:endParaRPr lang="zh-CN" altLang="en-US" sz="2600" b="1">
              <a:solidFill>
                <a:schemeClr val="accent6">
                  <a:lumMod val="50000"/>
                </a:schemeClr>
              </a:solidFill>
              <a:latin typeface="Times New Roman" panose="02020603050405020304" charset="0"/>
              <a:ea typeface="楷体" panose="02010609060101010101" charset="-122"/>
              <a:cs typeface="Times New Roman" panose="02020603050405020304" charset="0"/>
              <a:sym typeface="+mn-ea"/>
            </a:endParaRPr>
          </a:p>
        </p:txBody>
      </p:sp>
      <p:sp>
        <p:nvSpPr>
          <p:cNvPr id="19" name="文本框 18"/>
          <p:cNvSpPr txBox="1"/>
          <p:nvPr>
            <p:custDataLst>
              <p:tags r:id="rId13"/>
            </p:custDataLst>
          </p:nvPr>
        </p:nvSpPr>
        <p:spPr>
          <a:xfrm>
            <a:off x="4518660" y="3469640"/>
            <a:ext cx="1612900" cy="521970"/>
          </a:xfrm>
          <a:prstGeom prst="rect">
            <a:avLst/>
          </a:prstGeom>
          <a:noFill/>
        </p:spPr>
        <p:txBody>
          <a:bodyPr wrap="none" rtlCol="0">
            <a:spAutoFit/>
          </a:bodyPr>
          <a:lstStyle/>
          <a:p>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原词复现</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0" name="文本框 19"/>
          <p:cNvSpPr txBox="1"/>
          <p:nvPr>
            <p:custDataLst>
              <p:tags r:id="rId14"/>
            </p:custDataLst>
          </p:nvPr>
        </p:nvSpPr>
        <p:spPr>
          <a:xfrm>
            <a:off x="6583045" y="4212590"/>
            <a:ext cx="2327910" cy="521970"/>
          </a:xfrm>
          <a:prstGeom prst="rect">
            <a:avLst/>
          </a:prstGeom>
          <a:noFill/>
        </p:spPr>
        <p:txBody>
          <a:bodyPr wrap="none" rtlCol="0">
            <a:spAutoFit/>
          </a:bodyPr>
          <a:lstStyle/>
          <a:p>
            <a:pPr algn="l">
              <a:buClrTx/>
              <a:buSzTx/>
              <a:buFontTx/>
            </a:pPr>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上下义词复现</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1" name="文本框 20"/>
          <p:cNvSpPr txBox="1"/>
          <p:nvPr>
            <p:custDataLst>
              <p:tags r:id="rId15"/>
            </p:custDataLst>
          </p:nvPr>
        </p:nvSpPr>
        <p:spPr>
          <a:xfrm>
            <a:off x="6242685" y="3469640"/>
            <a:ext cx="2018030" cy="521970"/>
          </a:xfrm>
          <a:prstGeom prst="rect">
            <a:avLst/>
          </a:prstGeom>
          <a:noFill/>
        </p:spPr>
        <p:txBody>
          <a:bodyPr wrap="square" rtlCol="0">
            <a:spAutoFit/>
          </a:bodyPr>
          <a:lstStyle/>
          <a:p>
            <a:pPr algn="l">
              <a:buClrTx/>
              <a:buSzTx/>
              <a:buFontTx/>
            </a:pPr>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近义词复现</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5" name="文本框 24"/>
          <p:cNvSpPr txBox="1"/>
          <p:nvPr>
            <p:custDataLst>
              <p:tags r:id="rId16"/>
            </p:custDataLst>
          </p:nvPr>
        </p:nvSpPr>
        <p:spPr>
          <a:xfrm>
            <a:off x="4518660" y="4212590"/>
            <a:ext cx="2064385" cy="521970"/>
          </a:xfrm>
          <a:prstGeom prst="rect">
            <a:avLst/>
          </a:prstGeom>
          <a:noFill/>
        </p:spPr>
        <p:txBody>
          <a:bodyPr wrap="square" rtlCol="0">
            <a:spAutoFit/>
          </a:bodyPr>
          <a:lstStyle/>
          <a:p>
            <a:pPr algn="l">
              <a:buClrTx/>
              <a:buSzTx/>
              <a:buFontTx/>
            </a:pPr>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同根词复现</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6" name="文本框 25"/>
          <p:cNvSpPr txBox="1"/>
          <p:nvPr>
            <p:custDataLst>
              <p:tags r:id="rId17"/>
            </p:custDataLst>
          </p:nvPr>
        </p:nvSpPr>
        <p:spPr>
          <a:xfrm>
            <a:off x="8309610" y="3453130"/>
            <a:ext cx="2064385" cy="521970"/>
          </a:xfrm>
          <a:prstGeom prst="rect">
            <a:avLst/>
          </a:prstGeom>
          <a:noFill/>
        </p:spPr>
        <p:txBody>
          <a:bodyPr wrap="square" rtlCol="0">
            <a:spAutoFit/>
          </a:bodyPr>
          <a:lstStyle/>
          <a:p>
            <a:pPr algn="l">
              <a:buClrTx/>
              <a:buSzTx/>
              <a:buFontTx/>
            </a:pPr>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反义词复现</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sp>
        <p:nvSpPr>
          <p:cNvPr id="27" name="文本框 26"/>
          <p:cNvSpPr txBox="1"/>
          <p:nvPr>
            <p:custDataLst>
              <p:tags r:id="rId18"/>
            </p:custDataLst>
          </p:nvPr>
        </p:nvSpPr>
        <p:spPr>
          <a:xfrm>
            <a:off x="8996680" y="4212590"/>
            <a:ext cx="1612900" cy="521970"/>
          </a:xfrm>
          <a:prstGeom prst="rect">
            <a:avLst/>
          </a:prstGeom>
          <a:noFill/>
        </p:spPr>
        <p:txBody>
          <a:bodyPr wrap="none" rtlCol="0">
            <a:spAutoFit/>
          </a:bodyPr>
          <a:lstStyle/>
          <a:p>
            <a:pPr algn="l">
              <a:buClrTx/>
              <a:buSzTx/>
              <a:buFontTx/>
            </a:pPr>
            <a:r>
              <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rPr>
              <a:t>代词指代</a:t>
            </a:r>
            <a:endParaRPr lang="zh-CN" altLang="zh-CN" sz="2800" b="1">
              <a:solidFill>
                <a:schemeClr val="accent2">
                  <a:lumMod val="50000"/>
                </a:schemeClr>
              </a:solidFill>
              <a:latin typeface="Times New Roman" panose="02020603050405020304" charset="0"/>
              <a:ea typeface="楷体" panose="02010609060101010101" charset="-122"/>
              <a:cs typeface="Times New Roman" panose="02020603050405020304" charset="0"/>
            </a:endParaRPr>
          </a:p>
        </p:txBody>
      </p:sp>
      <p:pic>
        <p:nvPicPr>
          <p:cNvPr id="5124" name="图片 6" descr="logo横版 png"/>
          <p:cNvPicPr>
            <a:picLocks noChangeAspect="1"/>
          </p:cNvPicPr>
          <p:nvPr userDrawn="1"/>
        </p:nvPicPr>
        <p:blipFill>
          <a:blip r:embed="rId19"/>
          <a:stretch>
            <a:fillRect/>
          </a:stretch>
        </p:blipFill>
        <p:spPr>
          <a:xfrm>
            <a:off x="11477625" y="82550"/>
            <a:ext cx="608013" cy="642938"/>
          </a:xfrm>
          <a:prstGeom prst="rect">
            <a:avLst/>
          </a:prstGeom>
          <a:noFill/>
          <a:ln w="9525">
            <a:noFill/>
          </a:ln>
        </p:spPr>
      </p:pic>
    </p:spTree>
    <p:custDataLst>
      <p:tags r:id="rId20"/>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PA_矩形 16"/>
          <p:cNvSpPr>
            <a:spLocks noChangeArrowheads="1"/>
          </p:cNvSpPr>
          <p:nvPr>
            <p:custDataLst>
              <p:tags r:id="rId1"/>
            </p:custDataLst>
          </p:nvPr>
        </p:nvSpPr>
        <p:spPr bwMode="auto">
          <a:xfrm>
            <a:off x="0" y="274638"/>
            <a:ext cx="503238" cy="538162"/>
          </a:xfrm>
          <a:prstGeom prst="rect">
            <a:avLst/>
          </a:prstGeom>
          <a:solidFill>
            <a:srgbClr val="FF584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0564E"/>
              </a:solidFill>
              <a:effectLst/>
              <a:uLnTx/>
              <a:uFillTx/>
              <a:latin typeface="Calibri" panose="020F0502020204030204" charset="0"/>
              <a:ea typeface="宋体" panose="02010600030101010101" pitchFamily="2" charset="-122"/>
              <a:cs typeface="+mn-cs"/>
            </a:endParaRPr>
          </a:p>
        </p:txBody>
      </p:sp>
      <p:sp>
        <p:nvSpPr>
          <p:cNvPr id="37891" name="PA_矩形 7"/>
          <p:cNvSpPr>
            <a:spLocks noChangeArrowheads="1"/>
          </p:cNvSpPr>
          <p:nvPr>
            <p:custDataLst>
              <p:tags r:id="rId2"/>
            </p:custDataLst>
          </p:nvPr>
        </p:nvSpPr>
        <p:spPr bwMode="auto">
          <a:xfrm>
            <a:off x="563563" y="274638"/>
            <a:ext cx="152400" cy="538162"/>
          </a:xfrm>
          <a:prstGeom prst="rect">
            <a:avLst/>
          </a:prstGeom>
          <a:solidFill>
            <a:srgbClr val="FF584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0564E"/>
              </a:solidFill>
              <a:effectLst/>
              <a:uLnTx/>
              <a:uFillTx/>
              <a:latin typeface="Calibri" panose="020F0502020204030204" charset="0"/>
              <a:ea typeface="宋体" panose="02010600030101010101" pitchFamily="2" charset="-122"/>
              <a:cs typeface="+mn-cs"/>
            </a:endParaRPr>
          </a:p>
        </p:txBody>
      </p:sp>
      <p:sp>
        <p:nvSpPr>
          <p:cNvPr id="37892" name="PA_文本框 1"/>
          <p:cNvSpPr txBox="1">
            <a:spLocks noChangeArrowheads="1"/>
          </p:cNvSpPr>
          <p:nvPr>
            <p:custDataLst>
              <p:tags r:id="rId3"/>
            </p:custDataLst>
          </p:nvPr>
        </p:nvSpPr>
        <p:spPr bwMode="auto">
          <a:xfrm>
            <a:off x="776605" y="290830"/>
            <a:ext cx="46831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b="1" i="0" u="none" strike="noStrike" kern="1200" cap="none" spc="0" normalizeH="0" baseline="0" noProof="0">
                <a:ln>
                  <a:noFill/>
                </a:ln>
                <a:solidFill>
                  <a:srgbClr val="595959"/>
                </a:solidFill>
                <a:effectLst/>
                <a:uLnTx/>
                <a:uFillTx/>
                <a:latin typeface="微软雅黑" panose="020B0503020204020204" charset="-122"/>
                <a:ea typeface="微软雅黑" panose="020B0503020204020204" charset="-122"/>
                <a:cs typeface="+mn-cs"/>
              </a:rPr>
              <a:t> </a:t>
            </a:r>
            <a:r>
              <a:rPr kumimoji="0" lang="zh-CN" altLang="en-US" b="1" i="0" u="none" strike="noStrike" kern="1200" cap="none" spc="0" normalizeH="0" baseline="0" noProof="0">
                <a:ln>
                  <a:noFill/>
                </a:ln>
                <a:solidFill>
                  <a:srgbClr val="595959"/>
                </a:solidFill>
                <a:effectLst/>
                <a:uLnTx/>
                <a:uFillTx/>
                <a:latin typeface="微软雅黑" panose="020B0503020204020204" charset="-122"/>
                <a:ea typeface="微软雅黑" panose="020B0503020204020204" charset="-122"/>
                <a:cs typeface="+mn-cs"/>
              </a:rPr>
              <a:t>研真题</a:t>
            </a:r>
            <a:r>
              <a:rPr kumimoji="0" lang="en-US" altLang="zh-CN" b="1" i="0" u="none" strike="noStrike" kern="1200" cap="none" spc="0" normalizeH="0" baseline="0" noProof="0">
                <a:ln>
                  <a:noFill/>
                </a:ln>
                <a:solidFill>
                  <a:srgbClr val="595959"/>
                </a:solidFill>
                <a:effectLst/>
                <a:uLnTx/>
                <a:uFillTx/>
                <a:latin typeface="微软雅黑" panose="020B0503020204020204" charset="-122"/>
                <a:ea typeface="微软雅黑" panose="020B0503020204020204" charset="-122"/>
                <a:cs typeface="+mn-cs"/>
              </a:rPr>
              <a:t> </a:t>
            </a:r>
            <a:r>
              <a:rPr kumimoji="0" lang="zh-CN" altLang="en-US" b="1" i="0" u="none" strike="noStrike" kern="1200" cap="none" spc="0" normalizeH="0" baseline="0" noProof="0">
                <a:ln>
                  <a:noFill/>
                </a:ln>
                <a:solidFill>
                  <a:srgbClr val="595959"/>
                </a:solidFill>
                <a:effectLst/>
                <a:uLnTx/>
                <a:uFillTx/>
                <a:latin typeface="微软雅黑" panose="020B0503020204020204" charset="-122"/>
                <a:ea typeface="微软雅黑" panose="020B0503020204020204" charset="-122"/>
                <a:cs typeface="+mn-cs"/>
              </a:rPr>
              <a:t>抓线索</a:t>
            </a:r>
            <a:r>
              <a:rPr kumimoji="0" lang="en-US" altLang="zh-CN" b="1" i="0" u="none" strike="noStrike" kern="1200" cap="none" spc="0" normalizeH="0" baseline="0" noProof="0">
                <a:ln>
                  <a:noFill/>
                </a:ln>
                <a:solidFill>
                  <a:srgbClr val="595959"/>
                </a:solidFill>
                <a:effectLst/>
                <a:uLnTx/>
                <a:uFillTx/>
                <a:latin typeface="微软雅黑" panose="020B0503020204020204" charset="-122"/>
                <a:ea typeface="微软雅黑" panose="020B0503020204020204" charset="-122"/>
                <a:cs typeface="+mn-cs"/>
              </a:rPr>
              <a:t> </a:t>
            </a:r>
            <a:endParaRPr kumimoji="0" lang="en-US" altLang="zh-CN" b="1" i="0" u="none" strike="noStrike" kern="1200" cap="none" spc="0" normalizeH="0" baseline="0" noProof="0">
              <a:ln>
                <a:noFill/>
              </a:ln>
              <a:solidFill>
                <a:srgbClr val="595959"/>
              </a:solidFill>
              <a:effectLst/>
              <a:uLnTx/>
              <a:uFillTx/>
              <a:latin typeface="微软雅黑" panose="020B0503020204020204" charset="-122"/>
              <a:ea typeface="微软雅黑" panose="020B0503020204020204" charset="-122"/>
              <a:cs typeface="+mn-cs"/>
            </a:endParaRPr>
          </a:p>
        </p:txBody>
      </p:sp>
      <p:sp>
        <p:nvSpPr>
          <p:cNvPr id="12" name="文本框 11"/>
          <p:cNvSpPr txBox="1"/>
          <p:nvPr>
            <p:custDataLst>
              <p:tags r:id="rId4"/>
            </p:custDataLst>
          </p:nvPr>
        </p:nvSpPr>
        <p:spPr>
          <a:xfrm>
            <a:off x="563880" y="1403350"/>
            <a:ext cx="10902315" cy="3799840"/>
          </a:xfrm>
          <a:prstGeom prst="rect">
            <a:avLst/>
          </a:prstGeom>
          <a:noFill/>
        </p:spPr>
        <p:txBody>
          <a:bodyPr wrap="square" rtlCol="0">
            <a:noAutofit/>
          </a:bodyPr>
          <a:lstStyle/>
          <a:p>
            <a:pPr indent="0" algn="l"/>
            <a:r>
              <a:rPr lang="en-US" altLang="zh-CN" sz="5400" b="1">
                <a:solidFill>
                  <a:srgbClr val="FF0000"/>
                </a:solidFill>
                <a:latin typeface="Times New Roman" panose="02020603050405020304" charset="0"/>
                <a:ea typeface="楷体" panose="02010609060101010101" charset="-122"/>
                <a:cs typeface="Times New Roman" panose="02020603050405020304" charset="0"/>
                <a:sym typeface="+mn-ea"/>
              </a:rPr>
              <a:t>        Analyse and discover the clues in the following samples and then give your answers and reasons.</a:t>
            </a:r>
            <a:endParaRPr lang="en-US" altLang="zh-CN" sz="54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0" algn="l"/>
            <a:r>
              <a:rPr lang="en-US" altLang="zh-CN" sz="5400" b="1">
                <a:solidFill>
                  <a:srgbClr val="FF0000"/>
                </a:solidFill>
                <a:latin typeface="Times New Roman" panose="02020603050405020304" charset="0"/>
                <a:ea typeface="楷体" panose="02010609060101010101" charset="-122"/>
                <a:cs typeface="Times New Roman" panose="02020603050405020304" charset="0"/>
                <a:sym typeface="+mn-ea"/>
              </a:rPr>
              <a:t> </a:t>
            </a:r>
            <a:endParaRPr lang="en-US" altLang="zh-CN" sz="54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bldLst>
      <p:bldP spid="37890" grpId="0" bldLvl="0" animBg="1"/>
      <p:bldP spid="3789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442595" y="1206500"/>
            <a:ext cx="11565890" cy="3957320"/>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1.(</a:t>
            </a:r>
            <a:r>
              <a:rPr lang="zh-CN" sz="2800">
                <a:solidFill>
                  <a:schemeClr val="tx1"/>
                </a:solidFill>
                <a:latin typeface="Times New Roman" panose="02020603050405020304" charset="0"/>
                <a:ea typeface="楷体" panose="02010609060101010101" charset="-122"/>
                <a:cs typeface="Times New Roman" panose="02020603050405020304" charset="0"/>
                <a:sym typeface="+mn-ea"/>
              </a:rPr>
              <a:t>202</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3</a:t>
            </a:r>
            <a:r>
              <a:rPr lang="zh-CN" sz="2800">
                <a:solidFill>
                  <a:schemeClr val="tx1"/>
                </a:solidFill>
                <a:latin typeface="Times New Roman" panose="02020603050405020304" charset="0"/>
                <a:ea typeface="楷体" panose="02010609060101010101" charset="-122"/>
                <a:cs typeface="Times New Roman" panose="02020603050405020304" charset="0"/>
                <a:sym typeface="+mn-ea"/>
              </a:rPr>
              <a:t>·全国甲卷</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 Finally,you never know what wonderful ideas might strike while your mind has moved slowly away.__________</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just">
              <a:lnSpc>
                <a:spcPct val="150000"/>
              </a:lnSpc>
            </a:pP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l">
              <a:lnSpc>
                <a:spcPct val="150000"/>
              </a:lnSpc>
              <a:buClrTx/>
              <a:buSzTx/>
              <a:buNone/>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 At one time daydreaming was thought to be a cause of  some mental illness.</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l">
              <a:lnSpc>
                <a:spcPct val="150000"/>
              </a:lnSpc>
              <a:buClrTx/>
              <a:buSzTx/>
              <a:buNone/>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B. Therefore, it's a good idea to keep a notebook or voice recorder nearby when you're in the daydream zone.</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l">
              <a:lnSpc>
                <a:spcPct val="150000"/>
              </a:lnSpc>
              <a:buClrTx/>
              <a:buSzTx/>
              <a:buNone/>
            </a:pP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5" name="文本框 4"/>
          <p:cNvSpPr txBox="1"/>
          <p:nvPr>
            <p:custDataLst>
              <p:tags r:id="rId2"/>
            </p:custDataLst>
          </p:nvPr>
        </p:nvSpPr>
        <p:spPr>
          <a:xfrm>
            <a:off x="2620010" y="467995"/>
            <a:ext cx="6964045" cy="583565"/>
          </a:xfrm>
          <a:prstGeom prst="rect">
            <a:avLst/>
          </a:prstGeom>
          <a:noFill/>
        </p:spPr>
        <p:txBody>
          <a:bodyPr wrap="square" rtlCol="0">
            <a:noAutofit/>
          </a:bodyPr>
          <a:lstStyle/>
          <a:p>
            <a:pPr indent="12700" algn="just"/>
            <a:r>
              <a:rPr lang="zh-CN" sz="3200" b="1">
                <a:solidFill>
                  <a:srgbClr val="FF0000"/>
                </a:solidFill>
                <a:latin typeface="Times New Roman" panose="02020603050405020304" charset="0"/>
                <a:ea typeface="楷体" panose="02010609060101010101" charset="-122"/>
                <a:cs typeface="Times New Roman" panose="02020603050405020304" charset="0"/>
                <a:sym typeface="+mn-ea"/>
              </a:rPr>
              <a:t>因果关系</a:t>
            </a:r>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cause and effect relation</a:t>
            </a:r>
            <a:endPar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endParaRPr>
          </a:p>
          <a:p>
            <a:pPr indent="12700" algn="just"/>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 </a:t>
            </a:r>
            <a:endParaRPr lang="zh-CN" altLang="en-US" sz="32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20" name="文本框 19"/>
          <p:cNvSpPr txBox="1"/>
          <p:nvPr>
            <p:custDataLst>
              <p:tags r:id="rId3"/>
            </p:custDataLst>
          </p:nvPr>
        </p:nvSpPr>
        <p:spPr>
          <a:xfrm>
            <a:off x="7181215" y="1507490"/>
            <a:ext cx="487680" cy="645160"/>
          </a:xfrm>
          <a:prstGeom prst="rect">
            <a:avLst/>
          </a:prstGeom>
          <a:noFill/>
        </p:spPr>
        <p:txBody>
          <a:bodyPr wrap="none" rtlCol="0">
            <a:spAutoFit/>
          </a:bodyPr>
          <a:lstStyle/>
          <a:p>
            <a:pPr algn="l"/>
            <a:r>
              <a:rPr lang="en-US" sz="3600" b="1">
                <a:solidFill>
                  <a:srgbClr val="FF0000"/>
                </a:solidFill>
                <a:latin typeface="Times New Roman" panose="02020603050405020304" charset="0"/>
                <a:ea typeface="楷体" panose="02010609060101010101" charset="-122"/>
                <a:cs typeface="Times New Roman" panose="02020603050405020304" charset="0"/>
                <a:sym typeface="+mn-ea"/>
              </a:rPr>
              <a:t>B</a:t>
            </a:r>
            <a:endParaRPr lang="en-US" altLang="en-US" sz="36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7" name="圆角矩形 6"/>
          <p:cNvSpPr/>
          <p:nvPr>
            <p:custDataLst>
              <p:tags r:id="rId4"/>
            </p:custDataLst>
          </p:nvPr>
        </p:nvSpPr>
        <p:spPr>
          <a:xfrm>
            <a:off x="6781800" y="1101090"/>
            <a:ext cx="5113655" cy="51816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文本框 1"/>
          <p:cNvSpPr txBox="1"/>
          <p:nvPr>
            <p:custDataLst>
              <p:tags r:id="rId5"/>
            </p:custDataLst>
          </p:nvPr>
        </p:nvSpPr>
        <p:spPr>
          <a:xfrm>
            <a:off x="442595" y="435610"/>
            <a:ext cx="1868170" cy="594995"/>
          </a:xfrm>
          <a:prstGeom prst="rect">
            <a:avLst/>
          </a:prstGeom>
          <a:solidFill>
            <a:schemeClr val="bg1"/>
          </a:solidFill>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逻辑关系</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6"/>
            </p:custDataLst>
          </p:nvPr>
        </p:nvSpPr>
        <p:spPr>
          <a:xfrm>
            <a:off x="350520" y="371475"/>
            <a:ext cx="2015490" cy="729615"/>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下箭头 2"/>
          <p:cNvSpPr/>
          <p:nvPr/>
        </p:nvSpPr>
        <p:spPr>
          <a:xfrm>
            <a:off x="5835650" y="1030605"/>
            <a:ext cx="298450" cy="1049020"/>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流程图: 可选过程 9"/>
          <p:cNvSpPr/>
          <p:nvPr/>
        </p:nvSpPr>
        <p:spPr>
          <a:xfrm>
            <a:off x="2489200" y="2337435"/>
            <a:ext cx="6991350" cy="1091565"/>
          </a:xfrm>
          <a:prstGeom prst="flowChartAlternateProces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solidFill>
                  <a:srgbClr val="FF0000"/>
                </a:solidFill>
                <a:latin typeface="Times New Roman" panose="02020603050405020304" charset="0"/>
                <a:cs typeface="Times New Roman" panose="02020603050405020304" charset="0"/>
              </a:rPr>
              <a:t>therefore/so ,thus ,consequently</a:t>
            </a:r>
            <a:r>
              <a:rPr lang="zh-CN" altLang="en-US" sz="3200">
                <a:solidFill>
                  <a:srgbClr val="FF0000"/>
                </a:solidFill>
                <a:latin typeface="Times New Roman" panose="02020603050405020304" charset="0"/>
                <a:cs typeface="Times New Roman" panose="02020603050405020304" charset="0"/>
              </a:rPr>
              <a:t> ,</a:t>
            </a:r>
            <a:r>
              <a:rPr lang="en-US" altLang="zh-CN" sz="3200">
                <a:solidFill>
                  <a:srgbClr val="FF0000"/>
                </a:solidFill>
                <a:latin typeface="Times New Roman" panose="02020603050405020304" charset="0"/>
                <a:cs typeface="Times New Roman" panose="02020603050405020304" charset="0"/>
              </a:rPr>
              <a:t>as a result of, so/ such ...that ...,so that ...</a:t>
            </a:r>
            <a:r>
              <a:rPr lang="zh-CN" altLang="en-US" sz="3200">
                <a:solidFill>
                  <a:srgbClr val="FF0000"/>
                </a:solidFill>
                <a:latin typeface="Times New Roman" panose="02020603050405020304" charset="0"/>
                <a:cs typeface="Times New Roman" panose="02020603050405020304" charset="0"/>
              </a:rPr>
              <a:t>等</a:t>
            </a:r>
            <a:endParaRPr lang="zh-CN" altLang="en-US" sz="3200">
              <a:solidFill>
                <a:srgbClr val="FF0000"/>
              </a:solidFill>
              <a:latin typeface="Times New Roman" panose="02020603050405020304" charset="0"/>
              <a:cs typeface="Times New Roman" panose="02020603050405020304" charset="0"/>
            </a:endParaRPr>
          </a:p>
        </p:txBody>
      </p:sp>
      <p:sp>
        <p:nvSpPr>
          <p:cNvPr id="4" name="圆角矩形 3"/>
          <p:cNvSpPr/>
          <p:nvPr>
            <p:custDataLst>
              <p:tags r:id="rId7"/>
            </p:custDataLst>
          </p:nvPr>
        </p:nvSpPr>
        <p:spPr>
          <a:xfrm>
            <a:off x="863600" y="3613785"/>
            <a:ext cx="10205085" cy="51816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en-US" altLang="zh-CN">
              <a:solidFill>
                <a:schemeClr val="tx1"/>
              </a:solidFill>
              <a:latin typeface="Times New Roman" panose="02020603050405020304" charset="0"/>
              <a:ea typeface="楷体" panose="02010609060101010101" charset="-122"/>
              <a:cs typeface="Times New Roman" panose="02020603050405020304" charset="0"/>
              <a:sym typeface="+mn-ea"/>
            </a:endParaRPr>
          </a:p>
        </p:txBody>
      </p:sp>
      <p:pic>
        <p:nvPicPr>
          <p:cNvPr id="5124" name="图片 6" descr="logo横版 png"/>
          <p:cNvPicPr>
            <a:picLocks noChangeAspect="1"/>
          </p:cNvPicPr>
          <p:nvPr userDrawn="1"/>
        </p:nvPicPr>
        <p:blipFill>
          <a:blip r:embed="rId8"/>
          <a:stretch>
            <a:fillRect/>
          </a:stretch>
        </p:blipFill>
        <p:spPr>
          <a:xfrm>
            <a:off x="11477625" y="82550"/>
            <a:ext cx="608013" cy="642938"/>
          </a:xfrm>
          <a:prstGeom prst="rect">
            <a:avLst/>
          </a:prstGeom>
          <a:noFill/>
          <a:ln w="9525">
            <a:noFill/>
          </a:ln>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 grpId="0"/>
      <p:bldP spid="7" grpId="0" bldLvl="0" animBg="1"/>
      <p:bldP spid="4" grpId="0" bldLvl="0" animBg="1"/>
      <p:bldP spid="3" grpId="0" bldLvl="0" animBg="1"/>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475615" y="467995"/>
            <a:ext cx="11202670" cy="5718810"/>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2.(2016</a:t>
            </a:r>
            <a:r>
              <a:rPr lang="zh-CN" altLang="en-US" sz="2800">
                <a:solidFill>
                  <a:schemeClr val="tx1"/>
                </a:solidFill>
                <a:latin typeface="Times New Roman" panose="02020603050405020304" charset="0"/>
                <a:ea typeface="楷体" panose="02010609060101010101" charset="-122"/>
                <a:cs typeface="Times New Roman" panose="02020603050405020304" charset="0"/>
                <a:sym typeface="+mn-ea"/>
              </a:rPr>
              <a:t>四川卷）</a:t>
            </a: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Both men and women are living longer these days in industrialized countries. __________ In general, they can expect to live six or seven years more than men. One reason for this is biological.E. It can also help us practice more patience.</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l">
              <a:lnSpc>
                <a:spcPct val="150000"/>
              </a:lnSpc>
              <a:buClrTx/>
              <a:buSzTx/>
              <a:buNone/>
            </a:pP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A. However, women, on average, live longer.</a:t>
            </a:r>
            <a:b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br>
            <a:r>
              <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rPr>
              <a:t>B .Therefore, women are more healthy than men and can live a better life.</a:t>
            </a: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a:p>
            <a:pPr algn="l">
              <a:lnSpc>
                <a:spcPct val="150000"/>
              </a:lnSpc>
              <a:buClrTx/>
              <a:buSzTx/>
              <a:buNone/>
            </a:pPr>
            <a:endParaRPr lang="en-US" altLang="zh-CN" sz="2800">
              <a:solidFill>
                <a:schemeClr val="tx1"/>
              </a:solidFill>
              <a:latin typeface="Times New Roman" panose="02020603050405020304" charset="0"/>
              <a:ea typeface="楷体" panose="02010609060101010101" charset="-122"/>
              <a:cs typeface="Times New Roman" panose="02020603050405020304" charset="0"/>
              <a:sym typeface="+mn-ea"/>
            </a:endParaRPr>
          </a:p>
        </p:txBody>
      </p:sp>
      <p:sp>
        <p:nvSpPr>
          <p:cNvPr id="5" name="文本框 4"/>
          <p:cNvSpPr txBox="1"/>
          <p:nvPr>
            <p:custDataLst>
              <p:tags r:id="rId2"/>
            </p:custDataLst>
          </p:nvPr>
        </p:nvSpPr>
        <p:spPr>
          <a:xfrm>
            <a:off x="2620010" y="467995"/>
            <a:ext cx="6310630" cy="583565"/>
          </a:xfrm>
          <a:prstGeom prst="rect">
            <a:avLst/>
          </a:prstGeom>
          <a:noFill/>
        </p:spPr>
        <p:txBody>
          <a:bodyPr wrap="square" rtlCol="0">
            <a:noAutofit/>
          </a:bodyPr>
          <a:lstStyle/>
          <a:p>
            <a:pPr indent="12700" algn="just"/>
            <a:r>
              <a:rPr lang="zh-CN" sz="3200" b="1">
                <a:solidFill>
                  <a:srgbClr val="FF0000"/>
                </a:solidFill>
                <a:latin typeface="Times New Roman" panose="02020603050405020304" charset="0"/>
                <a:ea typeface="楷体" panose="02010609060101010101" charset="-122"/>
                <a:cs typeface="Times New Roman" panose="02020603050405020304" charset="0"/>
                <a:sym typeface="+mn-ea"/>
              </a:rPr>
              <a:t>转折关系</a:t>
            </a:r>
            <a:r>
              <a:rPr lang="en-US" altLang="zh-CN" sz="3200" b="1">
                <a:solidFill>
                  <a:srgbClr val="FF0000"/>
                </a:solidFill>
                <a:latin typeface="Times New Roman" panose="02020603050405020304" charset="0"/>
                <a:ea typeface="楷体" panose="02010609060101010101" charset="-122"/>
                <a:cs typeface="Times New Roman" panose="02020603050405020304" charset="0"/>
                <a:sym typeface="+mn-ea"/>
              </a:rPr>
              <a:t>adversative relation </a:t>
            </a:r>
            <a:endParaRPr lang="zh-CN" altLang="en-US" sz="32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20" name="文本框 19"/>
          <p:cNvSpPr txBox="1"/>
          <p:nvPr>
            <p:custDataLst>
              <p:tags r:id="rId3"/>
            </p:custDataLst>
          </p:nvPr>
        </p:nvSpPr>
        <p:spPr>
          <a:xfrm>
            <a:off x="4640580" y="1760855"/>
            <a:ext cx="513080" cy="645160"/>
          </a:xfrm>
          <a:prstGeom prst="rect">
            <a:avLst/>
          </a:prstGeom>
          <a:noFill/>
        </p:spPr>
        <p:txBody>
          <a:bodyPr wrap="none" rtlCol="0">
            <a:spAutoFit/>
          </a:bodyPr>
          <a:lstStyle/>
          <a:p>
            <a:pPr algn="l"/>
            <a:r>
              <a:rPr lang="en-US" sz="3600" b="1">
                <a:solidFill>
                  <a:srgbClr val="FF0000"/>
                </a:solidFill>
                <a:latin typeface="Times New Roman" panose="02020603050405020304" charset="0"/>
                <a:ea typeface="楷体" panose="02010609060101010101" charset="-122"/>
                <a:cs typeface="Times New Roman" panose="02020603050405020304" charset="0"/>
                <a:sym typeface="+mn-ea"/>
              </a:rPr>
              <a:t>A</a:t>
            </a:r>
            <a:endParaRPr lang="en-US" altLang="en-US" sz="3600" b="1">
              <a:solidFill>
                <a:srgbClr val="FF0000"/>
              </a:solidFill>
              <a:latin typeface="Times New Roman" panose="02020603050405020304" charset="0"/>
              <a:ea typeface="楷体" panose="02010609060101010101" charset="-122"/>
              <a:cs typeface="Times New Roman" panose="02020603050405020304" charset="0"/>
              <a:sym typeface="+mn-ea"/>
            </a:endParaRPr>
          </a:p>
        </p:txBody>
      </p:sp>
      <p:sp>
        <p:nvSpPr>
          <p:cNvPr id="6" name="圆角矩形 5"/>
          <p:cNvSpPr/>
          <p:nvPr>
            <p:custDataLst>
              <p:tags r:id="rId4"/>
            </p:custDataLst>
          </p:nvPr>
        </p:nvSpPr>
        <p:spPr>
          <a:xfrm>
            <a:off x="2620010" y="2556510"/>
            <a:ext cx="2268220" cy="44577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圆角矩形 6"/>
          <p:cNvSpPr/>
          <p:nvPr>
            <p:custDataLst>
              <p:tags r:id="rId5"/>
            </p:custDataLst>
          </p:nvPr>
        </p:nvSpPr>
        <p:spPr>
          <a:xfrm>
            <a:off x="912495" y="3766185"/>
            <a:ext cx="6174105" cy="518160"/>
          </a:xfrm>
          <a:prstGeom prst="roundRect">
            <a:avLst/>
          </a:prstGeom>
          <a:noFill/>
          <a:ln w="19050">
            <a:solidFill>
              <a:schemeClr val="accent1">
                <a:lumMod val="75000"/>
              </a:schemeClr>
            </a:solidFill>
          </a:ln>
          <a:extLst>
            <a:ext uri="{909E8E84-426E-40DD-AFC4-6F175D3DCCD1}">
              <a14:hiddenFill xmlns:a14="http://schemas.microsoft.com/office/drawing/2010/main">
                <a:solidFill>
                  <a:schemeClr val="accent1">
                    <a:lumMod val="75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文本框 1"/>
          <p:cNvSpPr txBox="1"/>
          <p:nvPr>
            <p:custDataLst>
              <p:tags r:id="rId6"/>
            </p:custDataLst>
          </p:nvPr>
        </p:nvSpPr>
        <p:spPr>
          <a:xfrm>
            <a:off x="442595" y="435610"/>
            <a:ext cx="1868170" cy="594995"/>
          </a:xfrm>
          <a:prstGeom prst="rect">
            <a:avLst/>
          </a:prstGeom>
          <a:solidFill>
            <a:schemeClr val="bg1"/>
          </a:solidFill>
        </p:spPr>
        <p:style>
          <a:lnRef idx="3">
            <a:schemeClr val="accent1"/>
          </a:lnRef>
          <a:fillRef idx="0">
            <a:srgbClr val="FFFFFF"/>
          </a:fillRef>
          <a:effectRef idx="0">
            <a:srgbClr val="FFFFFF"/>
          </a:effectRef>
          <a:fontRef idx="minor">
            <a:schemeClr val="tx1"/>
          </a:fontRef>
        </p:style>
        <p:txBody>
          <a:bodyPr wrap="square" rtlCol="0">
            <a:noAutofit/>
          </a:bodyPr>
          <a:lstStyle/>
          <a:p>
            <a:pPr indent="0"/>
            <a:r>
              <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rPr>
              <a:t>逻辑关系</a:t>
            </a:r>
            <a:endParaRPr lang="zh-CN" altLang="en-US" sz="3200" b="1">
              <a:solidFill>
                <a:srgbClr val="0070C0"/>
              </a:solidFill>
              <a:effectLst/>
              <a:latin typeface="Times New Roman" panose="02020603050405020304" charset="0"/>
              <a:ea typeface="楷体" panose="02010609060101010101" charset="-122"/>
              <a:cs typeface="Times New Roman" panose="02020603050405020304" charset="0"/>
              <a:sym typeface="+mn-ea"/>
            </a:endParaRPr>
          </a:p>
        </p:txBody>
      </p:sp>
      <p:sp>
        <p:nvSpPr>
          <p:cNvPr id="24" name="矩形 23"/>
          <p:cNvSpPr/>
          <p:nvPr>
            <p:custDataLst>
              <p:tags r:id="rId7"/>
            </p:custDataLst>
          </p:nvPr>
        </p:nvSpPr>
        <p:spPr>
          <a:xfrm>
            <a:off x="350520" y="371475"/>
            <a:ext cx="2015490" cy="729615"/>
          </a:xfrm>
          <a:prstGeom prst="rect">
            <a:avLst/>
          </a:prstGeom>
          <a:noFill/>
          <a:ln w="19050">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下箭头 2"/>
          <p:cNvSpPr/>
          <p:nvPr/>
        </p:nvSpPr>
        <p:spPr>
          <a:xfrm>
            <a:off x="7613015" y="1030605"/>
            <a:ext cx="298450" cy="1205230"/>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流程图: 可选过程 9"/>
          <p:cNvSpPr/>
          <p:nvPr/>
        </p:nvSpPr>
        <p:spPr>
          <a:xfrm>
            <a:off x="3735070" y="2405380"/>
            <a:ext cx="7704455" cy="1878965"/>
          </a:xfrm>
          <a:prstGeom prst="flowChartAlternateProces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solidFill>
                  <a:srgbClr val="FF0000"/>
                </a:solidFill>
                <a:latin typeface="Times New Roman" panose="02020603050405020304" charset="0"/>
                <a:cs typeface="Times New Roman" panose="02020603050405020304" charset="0"/>
              </a:rPr>
              <a:t>however , </a:t>
            </a:r>
            <a:r>
              <a:rPr lang="en-US" altLang="zh-CN" sz="3200">
                <a:solidFill>
                  <a:srgbClr val="FF0000"/>
                </a:solidFill>
                <a:latin typeface="Times New Roman" panose="02020603050405020304" charset="0"/>
                <a:cs typeface="Times New Roman" panose="02020603050405020304" charset="0"/>
                <a:sym typeface="+mn-ea"/>
              </a:rPr>
              <a:t>but, </a:t>
            </a:r>
            <a:r>
              <a:rPr lang="en-US" altLang="zh-CN" sz="3200">
                <a:solidFill>
                  <a:srgbClr val="FF0000"/>
                </a:solidFill>
                <a:latin typeface="Times New Roman" panose="02020603050405020304" charset="0"/>
                <a:cs typeface="Times New Roman" panose="02020603050405020304" charset="0"/>
              </a:rPr>
              <a:t>yet ,while /though ,or /otherwise ,on the contrary ,instead, nevertheless</a:t>
            </a:r>
            <a:r>
              <a:rPr lang="zh-CN" altLang="en-US" sz="3200">
                <a:solidFill>
                  <a:srgbClr val="FF0000"/>
                </a:solidFill>
                <a:latin typeface="Times New Roman" panose="02020603050405020304" charset="0"/>
                <a:cs typeface="Times New Roman" panose="02020603050405020304" charset="0"/>
              </a:rPr>
              <a:t>, </a:t>
            </a:r>
            <a:r>
              <a:rPr lang="en-US" altLang="zh-CN" sz="3200">
                <a:solidFill>
                  <a:srgbClr val="FF0000"/>
                </a:solidFill>
                <a:latin typeface="Times New Roman" panose="02020603050405020304" charset="0"/>
                <a:cs typeface="Times New Roman" panose="02020603050405020304" charset="0"/>
              </a:rPr>
              <a:t>still ,yet, in  comparison </a:t>
            </a:r>
            <a:r>
              <a:rPr lang="zh-CN" altLang="en-US" sz="3200">
                <a:solidFill>
                  <a:srgbClr val="FF0000"/>
                </a:solidFill>
                <a:latin typeface="Times New Roman" panose="02020603050405020304" charset="0"/>
                <a:cs typeface="Times New Roman" panose="02020603050405020304" charset="0"/>
              </a:rPr>
              <a:t>等</a:t>
            </a:r>
            <a:endParaRPr lang="zh-CN" altLang="en-US" sz="3200">
              <a:solidFill>
                <a:srgbClr val="FF0000"/>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userDrawn="1"/>
        </p:nvPicPr>
        <p:blipFill>
          <a:blip r:embed="rId8"/>
          <a:stretch>
            <a:fillRect/>
          </a:stretch>
        </p:blipFill>
        <p:spPr>
          <a:xfrm>
            <a:off x="11477625" y="82550"/>
            <a:ext cx="608013" cy="642938"/>
          </a:xfrm>
          <a:prstGeom prst="rect">
            <a:avLst/>
          </a:prstGeom>
          <a:noFill/>
          <a:ln w="9525">
            <a:noFill/>
          </a:ln>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 grpId="0"/>
      <p:bldP spid="6" grpId="0" bldLvl="0" animBg="1"/>
      <p:bldP spid="7" grpId="0" bldLvl="0" animBg="1"/>
      <p:bldP spid="3" grpId="0" bldLvl="0" animBg="1"/>
      <p:bldP spid="10" grpId="0" bldLvl="0" animBg="1"/>
    </p:bldLst>
  </p:timing>
</p:sld>
</file>

<file path=ppt/tags/tag1.xml><?xml version="1.0" encoding="utf-8"?>
<p:tagLst xmlns:p="http://schemas.openxmlformats.org/presentationml/2006/main">
  <p:tag name="AS_UNIQUEID" val="172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SUBTYPE" val="q"/>
</p:tagLst>
</file>

<file path=ppt/tags/tag10.xml><?xml version="1.0" encoding="utf-8"?>
<p:tagLst xmlns:p="http://schemas.openxmlformats.org/presentationml/2006/main">
  <p:tag name="AS_UNIQUEID" val="173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183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p="http://schemas.openxmlformats.org/presentationml/2006/main">
  <p:tag name="AS_UNIQUEID" val="183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p="http://schemas.openxmlformats.org/presentationml/2006/main">
  <p:tag name="AS_UNIQUEID" val="183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3.xml><?xml version="1.0" encoding="utf-8"?>
<p:tagLst xmlns:p="http://schemas.openxmlformats.org/presentationml/2006/main">
  <p:tag name="AS_UNIQUEID" val="1838"/>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4.xml><?xml version="1.0" encoding="utf-8"?>
<p:tagLst xmlns:p="http://schemas.openxmlformats.org/presentationml/2006/main">
  <p:tag name="AS_UNIQUEID" val="183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05.xml><?xml version="1.0" encoding="utf-8"?>
<p:tagLst xmlns:p="http://schemas.openxmlformats.org/presentationml/2006/main">
  <p:tag name="AS_UNIQUEID" val="184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3"/>
  <p:tag name="KSO_WM_UNIT_INDEX" val="3"/>
  <p:tag name="KSO_WM_UNIT_LAYERLEVEL" val="1"/>
  <p:tag name="KSO_WM_UNIT_TYPE" val="i"/>
</p:tagLst>
</file>

<file path=ppt/tags/tag106.xml><?xml version="1.0" encoding="utf-8"?>
<p:tagLst xmlns:p="http://schemas.openxmlformats.org/presentationml/2006/main">
  <p:tag name="AS_UNIQUEID" val="184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4"/>
  <p:tag name="KSO_WM_UNIT_INDEX" val="4"/>
  <p:tag name="KSO_WM_UNIT_LAYERLEVEL" val="1"/>
  <p:tag name="KSO_WM_UNIT_TYPE" val="i"/>
  <p:tag name="PA" val="v3.2.0"/>
</p:tagLst>
</file>

<file path=ppt/tags/tag107.xml><?xml version="1.0" encoding="utf-8"?>
<p:tagLst xmlns:p="http://schemas.openxmlformats.org/presentationml/2006/main">
  <p:tag name="AS_UNIQUEID" val="184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8.xml><?xml version="1.0" encoding="utf-8"?>
<p:tagLst xmlns:p="http://schemas.openxmlformats.org/presentationml/2006/main">
  <p:tag name="AS_UNIQUEID" val="184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9.xml><?xml version="1.0" encoding="utf-8"?>
<p:tagLst xmlns:p="http://schemas.openxmlformats.org/presentationml/2006/main">
  <p:tag name="AS_UNIQUEID" val="184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xml><?xml version="1.0" encoding="utf-8"?>
<p:tagLst xmlns:p="http://schemas.openxmlformats.org/presentationml/2006/main">
  <p:tag name="AS_UNIQUEID" val="1735"/>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184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p="http://schemas.openxmlformats.org/presentationml/2006/main">
  <p:tag name="AS_UNIQUEID" val="184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2.xml><?xml version="1.0" encoding="utf-8"?>
<p:tagLst xmlns:p="http://schemas.openxmlformats.org/presentationml/2006/main">
  <p:tag name="AS_UNIQUEID" val="1848"/>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3.xml><?xml version="1.0" encoding="utf-8"?>
<p:tagLst xmlns:p="http://schemas.openxmlformats.org/presentationml/2006/main">
  <p:tag name="AS_UNIQUEID" val="184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xml><?xml version="1.0" encoding="utf-8"?>
<p:tagLst xmlns:p="http://schemas.openxmlformats.org/presentationml/2006/main">
  <p:tag name="AS_UNIQUEID" val="185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5.xml><?xml version="1.0" encoding="utf-8"?>
<p:tagLst xmlns:p="http://schemas.openxmlformats.org/presentationml/2006/main">
  <p:tag name="AS_UNIQUEID" val="185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6.xml><?xml version="1.0" encoding="utf-8"?>
<p:tagLst xmlns:p="http://schemas.openxmlformats.org/presentationml/2006/main">
  <p:tag name="AS_UNIQUEID" val="185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7.xml><?xml version="1.0" encoding="utf-8"?>
<p:tagLst xmlns:p="http://schemas.openxmlformats.org/presentationml/2006/main">
  <p:tag name="AS_UNIQUEID" val="185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8.xml><?xml version="1.0" encoding="utf-8"?>
<p:tagLst xmlns:p="http://schemas.openxmlformats.org/presentationml/2006/main">
  <p:tag name="AS_UNIQUEID" val="185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p="http://schemas.openxmlformats.org/presentationml/2006/main">
  <p:tag name="AS_UNIQUEID" val="185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4"/>
  <p:tag name="KSO_WM_UNIT_INDEX" val="4"/>
  <p:tag name="KSO_WM_UNIT_LAYERLEVEL" val="1"/>
  <p:tag name="KSO_WM_UNIT_TYPE" val="i"/>
  <p:tag name="PA" val="v3.2.0"/>
</p:tagLst>
</file>

<file path=ppt/tags/tag12.xml><?xml version="1.0" encoding="utf-8"?>
<p:tagLst xmlns:p="http://schemas.openxmlformats.org/presentationml/2006/main">
  <p:tag name="AS_UNIQUEID" val="1736"/>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1857"/>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1.xml><?xml version="1.0" encoding="utf-8"?>
<p:tagLst xmlns:p="http://schemas.openxmlformats.org/presentationml/2006/main">
  <p:tag name="AS_UNIQUEID" val="185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2.xml><?xml version="1.0" encoding="utf-8"?>
<p:tagLst xmlns:p="http://schemas.openxmlformats.org/presentationml/2006/main">
  <p:tag name="AS_UNIQUEID" val="185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3.xml><?xml version="1.0" encoding="utf-8"?>
<p:tagLst xmlns:p="http://schemas.openxmlformats.org/presentationml/2006/main">
  <p:tag name="AS_UNIQUEID" val="186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4.xml><?xml version="1.0" encoding="utf-8"?>
<p:tagLst xmlns:p="http://schemas.openxmlformats.org/presentationml/2006/main">
  <p:tag name="AS_UNIQUEID" val="186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5.xml><?xml version="1.0" encoding="utf-8"?>
<p:tagLst xmlns:p="http://schemas.openxmlformats.org/presentationml/2006/main">
  <p:tag name="AS_UNIQUEID" val="186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6.xml><?xml version="1.0" encoding="utf-8"?>
<p:tagLst xmlns:p="http://schemas.openxmlformats.org/presentationml/2006/main">
  <p:tag name="AS_UNIQUEID" val="186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7.xml><?xml version="1.0" encoding="utf-8"?>
<p:tagLst xmlns:p="http://schemas.openxmlformats.org/presentationml/2006/main">
  <p:tag name="AS_UNIQUEID" val="186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4"/>
  <p:tag name="KSO_WM_UNIT_INDEX" val="4"/>
  <p:tag name="KSO_WM_UNIT_LAYERLEVEL" val="1"/>
  <p:tag name="KSO_WM_UNIT_TYPE" val="i"/>
  <p:tag name="PA" val="v3.2.0"/>
</p:tagLst>
</file>

<file path=ppt/tags/tag128.xml><?xml version="1.0" encoding="utf-8"?>
<p:tagLst xmlns:p="http://schemas.openxmlformats.org/presentationml/2006/main">
  <p:tag name="AS_UNIQUEID" val="1866"/>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9.xml><?xml version="1.0" encoding="utf-8"?>
<p:tagLst xmlns:p="http://schemas.openxmlformats.org/presentationml/2006/main">
  <p:tag name="AS_UNIQUEID" val="186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xml><?xml version="1.0" encoding="utf-8"?>
<p:tagLst xmlns:p="http://schemas.openxmlformats.org/presentationml/2006/main">
  <p:tag name="AS_UNIQUEID" val="1737"/>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2**"/>
  <p:tag name="KSO_WM_UNIT_LAYERLEVEL" val="1"/>
  <p:tag name="PA" val="v3.2.0"/>
</p:tagLst>
</file>

<file path=ppt/tags/tag130.xml><?xml version="1.0" encoding="utf-8"?>
<p:tagLst xmlns:p="http://schemas.openxmlformats.org/presentationml/2006/main">
  <p:tag name="AS_UNIQUEID" val="186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1.xml><?xml version="1.0" encoding="utf-8"?>
<p:tagLst xmlns:p="http://schemas.openxmlformats.org/presentationml/2006/main">
  <p:tag name="AS_UNIQUEID" val="186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2.xml><?xml version="1.0" encoding="utf-8"?>
<p:tagLst xmlns:p="http://schemas.openxmlformats.org/presentationml/2006/main">
  <p:tag name="AS_UNIQUEID" val="187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xml><?xml version="1.0" encoding="utf-8"?>
<p:tagLst xmlns:p="http://schemas.openxmlformats.org/presentationml/2006/main">
  <p:tag name="AS_UNIQUEID" val="187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4.xml><?xml version="1.0" encoding="utf-8"?>
<p:tagLst xmlns:p="http://schemas.openxmlformats.org/presentationml/2006/main">
  <p:tag name="AS_UNIQUEID" val="187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5.xml><?xml version="1.0" encoding="utf-8"?>
<p:tagLst xmlns:p="http://schemas.openxmlformats.org/presentationml/2006/main">
  <p:tag name="AS_UNIQUEID" val="187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4"/>
  <p:tag name="KSO_WM_UNIT_INDEX" val="4"/>
  <p:tag name="KSO_WM_UNIT_LAYERLEVEL" val="1"/>
  <p:tag name="KSO_WM_UNIT_TYPE" val="i"/>
  <p:tag name="PA" val="v3.2.0"/>
</p:tagLst>
</file>

<file path=ppt/tags/tag136.xml><?xml version="1.0" encoding="utf-8"?>
<p:tagLst xmlns:p="http://schemas.openxmlformats.org/presentationml/2006/main">
  <p:tag name="AS_UNIQUEID" val="1875"/>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7.xml><?xml version="1.0" encoding="utf-8"?>
<p:tagLst xmlns:p="http://schemas.openxmlformats.org/presentationml/2006/main">
  <p:tag name="AS_UNIQUEID" val="187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8.xml><?xml version="1.0" encoding="utf-8"?>
<p:tagLst xmlns:p="http://schemas.openxmlformats.org/presentationml/2006/main">
  <p:tag name="AS_UNIQUEID" val="187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9.xml><?xml version="1.0" encoding="utf-8"?>
<p:tagLst xmlns:p="http://schemas.openxmlformats.org/presentationml/2006/main">
  <p:tag name="AS_UNIQUEID" val="187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xml><?xml version="1.0" encoding="utf-8"?>
<p:tagLst xmlns:p="http://schemas.openxmlformats.org/presentationml/2006/main">
  <p:tag name="AS_UNIQUEID" val="173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AS_UNIQUEID" val="187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1.xml><?xml version="1.0" encoding="utf-8"?>
<p:tagLst xmlns:p="http://schemas.openxmlformats.org/presentationml/2006/main">
  <p:tag name="AS_UNIQUEID" val="188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2.xml><?xml version="1.0" encoding="utf-8"?>
<p:tagLst xmlns:p="http://schemas.openxmlformats.org/presentationml/2006/main">
  <p:tag name="AS_UNIQUEID" val="188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xml><?xml version="1.0" encoding="utf-8"?>
<p:tagLst xmlns:p="http://schemas.openxmlformats.org/presentationml/2006/main">
  <p:tag name="AS_UNIQUEID" val="188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4.xml><?xml version="1.0" encoding="utf-8"?>
<p:tagLst xmlns:p="http://schemas.openxmlformats.org/presentationml/2006/main">
  <p:tag name="AS_UNIQUEID" val="188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5.xml><?xml version="1.0" encoding="utf-8"?>
<p:tagLst xmlns:p="http://schemas.openxmlformats.org/presentationml/2006/main">
  <p:tag name="AS_UNIQUEID" val="188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 name="PA" val="v3.2.0"/>
</p:tagLst>
</file>

<file path=ppt/tags/tag146.xml><?xml version="1.0" encoding="utf-8"?>
<p:tagLst xmlns:p="http://schemas.openxmlformats.org/presentationml/2006/main">
  <p:tag name="AS_UNIQUEID" val="188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47.xml><?xml version="1.0" encoding="utf-8"?>
<p:tagLst xmlns:p="http://schemas.openxmlformats.org/presentationml/2006/main">
  <p:tag name="AS_UNIQUEID" val="1887"/>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48.xml><?xml version="1.0" encoding="utf-8"?>
<p:tagLst xmlns:p="http://schemas.openxmlformats.org/presentationml/2006/main">
  <p:tag name="AS_UNIQUEID" val="188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9.xml><?xml version="1.0" encoding="utf-8"?>
<p:tagLst xmlns:p="http://schemas.openxmlformats.org/presentationml/2006/main">
  <p:tag name="AS_UNIQUEID" val="188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xml><?xml version="1.0" encoding="utf-8"?>
<p:tagLst xmlns:p="http://schemas.openxmlformats.org/presentationml/2006/main">
  <p:tag name="AS_UNIQUEID" val="173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AS_UNIQUEID" val="189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1.xml><?xml version="1.0" encoding="utf-8"?>
<p:tagLst xmlns:p="http://schemas.openxmlformats.org/presentationml/2006/main">
  <p:tag name="AS_UNIQUEID" val="189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2.xml><?xml version="1.0" encoding="utf-8"?>
<p:tagLst xmlns:p="http://schemas.openxmlformats.org/presentationml/2006/main">
  <p:tag name="AS_UNIQUEID" val="189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3.xml><?xml version="1.0" encoding="utf-8"?>
<p:tagLst xmlns:p="http://schemas.openxmlformats.org/presentationml/2006/main">
  <p:tag name="AS_UNIQUEID" val="1894"/>
  <p:tag name="KSO_WM_BEAUTIFY_FLAG" val="#wm#"/>
  <p:tag name="KSO_WM_TAG_VERSION" val="1.0"/>
  <p:tag name="KSO_WM_TEMPLATE_CATEGORY" val="custom"/>
  <p:tag name="KSO_WM_TEMPLATE_INDEX" val="20180625"/>
  <p:tag name="KSO_WM_UNIT_COMPATIBLE" val="0"/>
  <p:tag name="KSO_WM_UNIT_DIAGRAM_ISNUMVISUAL" val="0"/>
  <p:tag name="KSO_WM_UNIT_DIAGRAM_ISREFERUNIT" val="0"/>
  <p:tag name="KSO_WM_UNIT_HIGHLIGHT" val="0"/>
  <p:tag name="KSO_WM_UNIT_ID" val="_0**"/>
  <p:tag name="KSO_WM_UNIT_LAYERLEVEL" val="1"/>
</p:tagLst>
</file>

<file path=ppt/tags/tag154.xml><?xml version="1.0" encoding="utf-8"?>
<p:tagLst xmlns:p="http://schemas.openxmlformats.org/presentationml/2006/main">
  <p:tag name="AS_UNIQUEID" val="1895"/>
  <p:tag name="KSO_WM_BEAUTIFY_FLAG" val="#wm#"/>
  <p:tag name="KSO_WM_TAG_VERSION" val="1.0"/>
  <p:tag name="KSO_WM_TEMPLATE_CATEGORY" val="custom"/>
  <p:tag name="KSO_WM_TEMPLATE_INDEX" val="20180625"/>
  <p:tag name="KSO_WM_UNIT_COMPATIBLE" val="0"/>
  <p:tag name="KSO_WM_UNIT_DIAGRAM_ISNUMVISUAL" val="0"/>
  <p:tag name="KSO_WM_UNIT_DIAGRAM_ISREFERUNIT" val="0"/>
  <p:tag name="KSO_WM_UNIT_HIGHLIGHT" val="0"/>
  <p:tag name="KSO_WM_UNIT_ID" val="_0**"/>
  <p:tag name="KSO_WM_UNIT_LAYERLEVEL" val="1"/>
</p:tagLst>
</file>

<file path=ppt/tags/tag155.xml><?xml version="1.0" encoding="utf-8"?>
<p:tagLst xmlns:p="http://schemas.openxmlformats.org/presentationml/2006/main">
  <p:tag name="AS_UNIQUEID" val="189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6.xml><?xml version="1.0" encoding="utf-8"?>
<p:tagLst xmlns:p="http://schemas.openxmlformats.org/presentationml/2006/main">
  <p:tag name="AS_UNIQUEID" val="189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7.xml><?xml version="1.0" encoding="utf-8"?>
<p:tagLst xmlns:p="http://schemas.openxmlformats.org/presentationml/2006/main">
  <p:tag name="AS_UNIQUEID" val="189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8.xml><?xml version="1.0" encoding="utf-8"?>
<p:tagLst xmlns:p="http://schemas.openxmlformats.org/presentationml/2006/main">
  <p:tag name="AS_UNIQUEID" val="1899"/>
  <p:tag name="KSO_WM_BEAUTIFY_FLAG" val="#wm#"/>
  <p:tag name="KSO_WM_COMBINE_RELATE_SLIDE_ID" val="background20177937_1"/>
  <p:tag name="KSO_WM_TAG_VERSION" val="1.0"/>
  <p:tag name="KSO_WM_TEMPLATE_CATEGORY" val="custom"/>
  <p:tag name="KSO_WM_TEMPLATE_COLOR_TYPE" val="1"/>
  <p:tag name="KSO_WM_TEMPLATE_INDEX" val="20180625"/>
  <p:tag name="KSO_WM_TEMPLATE_MASTER_THUMB_INDEX" val="18"/>
  <p:tag name="KSO_WM_TEMPLATE_MASTER_TYPE" val="1"/>
  <p:tag name="KSO_WM_TEMPLATE_SUBCATEGORY" val="0"/>
  <p:tag name="KSO_WM_TEMPLATE_THUMBS_INDEX" val="1、5、9、11、15、21、30"/>
  <p:tag name="KSO_WM_UNIT_SHOW_EDIT_AREA_INDICATION" val="0"/>
</p:tagLst>
</file>

<file path=ppt/tags/tag159.xml><?xml version="1.0" encoding="utf-8"?>
<p:tagLst xmlns:p="http://schemas.openxmlformats.org/presentationml/2006/main">
  <p:tag name="AS_UNIQUEID" val="1900"/>
</p:tagLst>
</file>

<file path=ppt/tags/tag16.xml><?xml version="1.0" encoding="utf-8"?>
<p:tagLst xmlns:p="http://schemas.openxmlformats.org/presentationml/2006/main">
  <p:tag name="AS_UNIQUEID" val="174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TEMPLATE_CATEGORY" val="custom"/>
  <p:tag name="KSO_WM_TEMPLATE_INDEX" val="20180625"/>
</p:tagLst>
</file>

<file path=ppt/tags/tag161.xml><?xml version="1.0" encoding="utf-8"?>
<p:tagLst xmlns:p="http://schemas.openxmlformats.org/presentationml/2006/main">
  <p:tag name="AS_UNIQUEID" val="1433"/>
</p:tagLst>
</file>

<file path=ppt/tags/tag162.xml><?xml version="1.0" encoding="utf-8"?>
<p:tagLst xmlns:p="http://schemas.openxmlformats.org/presentationml/2006/main">
  <p:tag name="AS_UNIQUEID" val="1917"/>
</p:tagLst>
</file>

<file path=ppt/tags/tag163.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164.xml><?xml version="1.0" encoding="utf-8"?>
<p:tagLst xmlns:p="http://schemas.openxmlformats.org/presentationml/2006/main">
  <p:tag name="AS_UNIQUEID" val="1909"/>
</p:tagLst>
</file>

<file path=ppt/tags/tag165.xml><?xml version="1.0" encoding="utf-8"?>
<p:tagLst xmlns:p="http://schemas.openxmlformats.org/presentationml/2006/main">
  <p:tag name="AS_UNIQUEID" val="1910"/>
</p:tagLst>
</file>

<file path=ppt/tags/tag166.xml><?xml version="1.0" encoding="utf-8"?>
<p:tagLst xmlns:p="http://schemas.openxmlformats.org/presentationml/2006/main">
  <p:tag name="AS_UNIQUEID" val="1911"/>
</p:tagLst>
</file>

<file path=ppt/tags/tag167.xml><?xml version="1.0" encoding="utf-8"?>
<p:tagLst xmlns:p="http://schemas.openxmlformats.org/presentationml/2006/main">
  <p:tag name="AS_UNIQUEID" val="1930"/>
</p:tagLst>
</file>

<file path=ppt/tags/tag168.xml><?xml version="1.0" encoding="utf-8"?>
<p:tagLst xmlns:p="http://schemas.openxmlformats.org/presentationml/2006/main">
  <p:tag name="AS_UNIQUEID" val="1931"/>
</p:tagLst>
</file>

<file path=ppt/tags/tag169.xml><?xml version="1.0" encoding="utf-8"?>
<p:tagLst xmlns:p="http://schemas.openxmlformats.org/presentationml/2006/main">
  <p:tag name="AS_UNIQUEID" val="1932"/>
</p:tagLst>
</file>

<file path=ppt/tags/tag17.xml><?xml version="1.0" encoding="utf-8"?>
<p:tagLst xmlns:p="http://schemas.openxmlformats.org/presentationml/2006/main">
  <p:tag name="AS_UNIQUEID" val="174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AS_UNIQUEID" val="1933"/>
</p:tagLst>
</file>

<file path=ppt/tags/tag171.xml><?xml version="1.0" encoding="utf-8"?>
<p:tagLst xmlns:p="http://schemas.openxmlformats.org/presentationml/2006/main">
  <p:tag name="AS_UNIQUEID" val="1934"/>
</p:tagLst>
</file>

<file path=ppt/tags/tag172.xml><?xml version="1.0" encoding="utf-8"?>
<p:tagLst xmlns:p="http://schemas.openxmlformats.org/presentationml/2006/main">
  <p:tag name="AS_UNIQUEID" val="1935"/>
</p:tagLst>
</file>

<file path=ppt/tags/tag173.xml><?xml version="1.0" encoding="utf-8"?>
<p:tagLst xmlns:p="http://schemas.openxmlformats.org/presentationml/2006/main">
  <p:tag name="AS_UNIQUEID" val="997"/>
</p:tagLst>
</file>

<file path=ppt/tags/tag174.xml><?xml version="1.0" encoding="utf-8"?>
<p:tagLst xmlns:p="http://schemas.openxmlformats.org/presentationml/2006/main">
  <p:tag name="AS_UNIQUEID" val="1936"/>
</p:tagLst>
</file>

<file path=ppt/tags/tag175.xml><?xml version="1.0" encoding="utf-8"?>
<p:tagLst xmlns:p="http://schemas.openxmlformats.org/presentationml/2006/main">
  <p:tag name="AS_UNIQUEID" val="1937"/>
</p:tagLst>
</file>

<file path=ppt/tags/tag176.xml><?xml version="1.0" encoding="utf-8"?>
<p:tagLst xmlns:p="http://schemas.openxmlformats.org/presentationml/2006/main">
  <p:tag name="AS_UNIQUEID" val="1938"/>
</p:tagLst>
</file>

<file path=ppt/tags/tag177.xml><?xml version="1.0" encoding="utf-8"?>
<p:tagLst xmlns:p="http://schemas.openxmlformats.org/presentationml/2006/main">
  <p:tag name="AS_UNIQUEID" val="1939"/>
</p:tagLst>
</file>

<file path=ppt/tags/tag178.xml><?xml version="1.0" encoding="utf-8"?>
<p:tagLst xmlns:p="http://schemas.openxmlformats.org/presentationml/2006/main">
  <p:tag name="AS_UNIQUEID" val="1940"/>
</p:tagLst>
</file>

<file path=ppt/tags/tag179.xml><?xml version="1.0" encoding="utf-8"?>
<p:tagLst xmlns:p="http://schemas.openxmlformats.org/presentationml/2006/main">
  <p:tag name="AS_UNIQUEID" val="1941"/>
</p:tagLst>
</file>

<file path=ppt/tags/tag18.xml><?xml version="1.0" encoding="utf-8"?>
<p:tagLst xmlns:p="http://schemas.openxmlformats.org/presentationml/2006/main">
  <p:tag name="AS_UNIQUEID" val="174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AS_UNIQUEID" val="1942"/>
</p:tagLst>
</file>

<file path=ppt/tags/tag181.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182.xml><?xml version="1.0" encoding="utf-8"?>
<p:tagLst xmlns:p="http://schemas.openxmlformats.org/presentationml/2006/main">
  <p:tag name="AS_UNIQUEID" val="1926"/>
</p:tagLst>
</file>

<file path=ppt/tags/tag183.xml><?xml version="1.0" encoding="utf-8"?>
<p:tagLst xmlns:p="http://schemas.openxmlformats.org/presentationml/2006/main">
  <p:tag name="AS_UNIQUEID" val="1927"/>
</p:tagLst>
</file>

<file path=ppt/tags/tag184.xml><?xml version="1.0" encoding="utf-8"?>
<p:tagLst xmlns:p="http://schemas.openxmlformats.org/presentationml/2006/main">
  <p:tag name="AS_UNIQUEID" val="1928"/>
</p:tagLst>
</file>

<file path=ppt/tags/tag185.xml><?xml version="1.0" encoding="utf-8"?>
<p:tagLst xmlns:p="http://schemas.openxmlformats.org/presentationml/2006/main">
  <p:tag name="AS_UNIQUEID" val="369"/>
</p:tagLst>
</file>

<file path=ppt/tags/tag186.xml><?xml version="1.0" encoding="utf-8"?>
<p:tagLst xmlns:p="http://schemas.openxmlformats.org/presentationml/2006/main">
  <p:tag name="AS_UNIQUEID" val="370"/>
</p:tagLst>
</file>

<file path=ppt/tags/tag187.xml><?xml version="1.0" encoding="utf-8"?>
<p:tagLst xmlns:p="http://schemas.openxmlformats.org/presentationml/2006/main">
  <p:tag name="AS_UNIQUEID" val="371"/>
</p:tagLst>
</file>

<file path=ppt/tags/tag188.xml><?xml version="1.0" encoding="utf-8"?>
<p:tagLst xmlns:p="http://schemas.openxmlformats.org/presentationml/2006/main">
  <p:tag name="AS_UNIQUEID" val="372"/>
</p:tagLst>
</file>

<file path=ppt/tags/tag189.xml><?xml version="1.0" encoding="utf-8"?>
<p:tagLst xmlns:p="http://schemas.openxmlformats.org/presentationml/2006/main">
  <p:tag name="AS_UNIQUEID" val="373"/>
</p:tagLst>
</file>

<file path=ppt/tags/tag19.xml><?xml version="1.0" encoding="utf-8"?>
<p:tagLst xmlns:p="http://schemas.openxmlformats.org/presentationml/2006/main">
  <p:tag name="AS_UNIQUEID" val="17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AS_UNIQUEID" val="374"/>
</p:tagLst>
</file>

<file path=ppt/tags/tag191.xml><?xml version="1.0" encoding="utf-8"?>
<p:tagLst xmlns:p="http://schemas.openxmlformats.org/presentationml/2006/main">
  <p:tag name="AS_UNIQUEID" val="375"/>
</p:tagLst>
</file>

<file path=ppt/tags/tag192.xml><?xml version="1.0" encoding="utf-8"?>
<p:tagLst xmlns:p="http://schemas.openxmlformats.org/presentationml/2006/main">
  <p:tag name="AS_UNIQUEID" val="376"/>
</p:tagLst>
</file>

<file path=ppt/tags/tag193.xml><?xml version="1.0" encoding="utf-8"?>
<p:tagLst xmlns:p="http://schemas.openxmlformats.org/presentationml/2006/main">
  <p:tag name="AS_UNIQUEID" val="377"/>
</p:tagLst>
</file>

<file path=ppt/tags/tag194.xml><?xml version="1.0" encoding="utf-8"?>
<p:tagLst xmlns:p="http://schemas.openxmlformats.org/presentationml/2006/main">
  <p:tag name="AS_UNIQUEID" val="378"/>
</p:tagLst>
</file>

<file path=ppt/tags/tag195.xml><?xml version="1.0" encoding="utf-8"?>
<p:tagLst xmlns:p="http://schemas.openxmlformats.org/presentationml/2006/main">
  <p:tag name="AS_UNIQUEID" val="379"/>
</p:tagLst>
</file>

<file path=ppt/tags/tag196.xml><?xml version="1.0" encoding="utf-8"?>
<p:tagLst xmlns:p="http://schemas.openxmlformats.org/presentationml/2006/main">
  <p:tag name="AS_UNIQUEID" val="380"/>
</p:tagLst>
</file>

<file path=ppt/tags/tag197.xml><?xml version="1.0" encoding="utf-8"?>
<p:tagLst xmlns:p="http://schemas.openxmlformats.org/presentationml/2006/main">
  <p:tag name="AS_UNIQUEID" val="381"/>
</p:tagLst>
</file>

<file path=ppt/tags/tag198.xml><?xml version="1.0" encoding="utf-8"?>
<p:tagLst xmlns:p="http://schemas.openxmlformats.org/presentationml/2006/main">
  <p:tag name="AS_UNIQUEID" val="382"/>
</p:tagLst>
</file>

<file path=ppt/tags/tag199.xml><?xml version="1.0" encoding="utf-8"?>
<p:tagLst xmlns:p="http://schemas.openxmlformats.org/presentationml/2006/main">
  <p:tag name="AS_UNIQUEID" val="383"/>
</p:tagLst>
</file>

<file path=ppt/tags/tag2.xml><?xml version="1.0" encoding="utf-8"?>
<p:tagLst xmlns:p="http://schemas.openxmlformats.org/presentationml/2006/main">
  <p:tag name="AS_UNIQUEID" val="172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 name="PA" val="v3.2.0"/>
</p:tagLst>
</file>

<file path=ppt/tags/tag20.xml><?xml version="1.0" encoding="utf-8"?>
<p:tagLst xmlns:p="http://schemas.openxmlformats.org/presentationml/2006/main">
  <p:tag name="AS_UNIQUEID" val="174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AS_UNIQUEID" val="384"/>
</p:tagLst>
</file>

<file path=ppt/tags/tag201.xml><?xml version="1.0" encoding="utf-8"?>
<p:tagLst xmlns:p="http://schemas.openxmlformats.org/presentationml/2006/main">
  <p:tag name="AS_UNIQUEID" val="385"/>
</p:tagLst>
</file>

<file path=ppt/tags/tag202.xml><?xml version="1.0" encoding="utf-8"?>
<p:tagLst xmlns:p="http://schemas.openxmlformats.org/presentationml/2006/main">
  <p:tag name="AS_UNIQUEID" val="386"/>
</p:tagLst>
</file>

<file path=ppt/tags/tag203.xml><?xml version="1.0" encoding="utf-8"?>
<p:tagLst xmlns:p="http://schemas.openxmlformats.org/presentationml/2006/main">
  <p:tag name="AS_UNIQUEID" val="387"/>
</p:tagLst>
</file>

<file path=ppt/tags/tag204.xml><?xml version="1.0" encoding="utf-8"?>
<p:tagLst xmlns:p="http://schemas.openxmlformats.org/presentationml/2006/main">
  <p:tag name="AS_UNIQUEID" val="388"/>
</p:tagLst>
</file>

<file path=ppt/tags/tag205.xml><?xml version="1.0" encoding="utf-8"?>
<p:tagLst xmlns:p="http://schemas.openxmlformats.org/presentationml/2006/main">
  <p:tag name="AS_UNIQUEID" val="389"/>
</p:tagLst>
</file>

<file path=ppt/tags/tag206.xml><?xml version="1.0" encoding="utf-8"?>
<p:tagLst xmlns:p="http://schemas.openxmlformats.org/presentationml/2006/main">
  <p:tag name="AS_UNIQUEID" val="390"/>
</p:tagLst>
</file>

<file path=ppt/tags/tag207.xml><?xml version="1.0" encoding="utf-8"?>
<p:tagLst xmlns:p="http://schemas.openxmlformats.org/presentationml/2006/main">
  <p:tag name="AS_UNIQUEID" val="391"/>
</p:tagLst>
</file>

<file path=ppt/tags/tag208.xml><?xml version="1.0" encoding="utf-8"?>
<p:tagLst xmlns:p="http://schemas.openxmlformats.org/presentationml/2006/main">
  <p:tag name="AS_UNIQUEID" val="392"/>
</p:tagLst>
</file>

<file path=ppt/tags/tag209.xml><?xml version="1.0" encoding="utf-8"?>
<p:tagLst xmlns:p="http://schemas.openxmlformats.org/presentationml/2006/main">
  <p:tag name="AS_UNIQUEID" val="393"/>
</p:tagLst>
</file>

<file path=ppt/tags/tag21.xml><?xml version="1.0" encoding="utf-8"?>
<p:tagLst xmlns:p="http://schemas.openxmlformats.org/presentationml/2006/main">
  <p:tag name="AS_UNIQUEID" val="174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PA" val="v3.2.0"/>
</p:tagLst>
</file>

<file path=ppt/tags/tag210.xml><?xml version="1.0" encoding="utf-8"?>
<p:tagLst xmlns:p="http://schemas.openxmlformats.org/presentationml/2006/main">
  <p:tag name="AS_UNIQUEID" val="394"/>
</p:tagLst>
</file>

<file path=ppt/tags/tag211.xml><?xml version="1.0" encoding="utf-8"?>
<p:tagLst xmlns:p="http://schemas.openxmlformats.org/presentationml/2006/main">
  <p:tag name="AS_UNIQUEID" val="395"/>
</p:tagLst>
</file>

<file path=ppt/tags/tag212.xml><?xml version="1.0" encoding="utf-8"?>
<p:tagLst xmlns:p="http://schemas.openxmlformats.org/presentationml/2006/main">
  <p:tag name="AS_UNIQUEID" val="396"/>
</p:tagLst>
</file>

<file path=ppt/tags/tag213.xml><?xml version="1.0" encoding="utf-8"?>
<p:tagLst xmlns:p="http://schemas.openxmlformats.org/presentationml/2006/main">
  <p:tag name="AS_UNIQUEID" val="397"/>
</p:tagLst>
</file>

<file path=ppt/tags/tag214.xml><?xml version="1.0" encoding="utf-8"?>
<p:tagLst xmlns:p="http://schemas.openxmlformats.org/presentationml/2006/main">
  <p:tag name="AS_UNIQUEID" val="398"/>
</p:tagLst>
</file>

<file path=ppt/tags/tag215.xml><?xml version="1.0" encoding="utf-8"?>
<p:tagLst xmlns:p="http://schemas.openxmlformats.org/presentationml/2006/main">
  <p:tag name="AS_UNIQUEID" val="399"/>
</p:tagLst>
</file>

<file path=ppt/tags/tag216.xml><?xml version="1.0" encoding="utf-8"?>
<p:tagLst xmlns:p="http://schemas.openxmlformats.org/presentationml/2006/main">
  <p:tag name="AS_UNIQUEID" val="400"/>
</p:tagLst>
</file>

<file path=ppt/tags/tag217.xml><?xml version="1.0" encoding="utf-8"?>
<p:tagLst xmlns:p="http://schemas.openxmlformats.org/presentationml/2006/main">
  <p:tag name="AS_UNIQUEID" val="401"/>
</p:tagLst>
</file>

<file path=ppt/tags/tag218.xml><?xml version="1.0" encoding="utf-8"?>
<p:tagLst xmlns:p="http://schemas.openxmlformats.org/presentationml/2006/main">
  <p:tag name="AS_UNIQUEID" val="1482"/>
</p:tagLst>
</file>

<file path=ppt/tags/tag219.xml><?xml version="1.0" encoding="utf-8"?>
<p:tagLst xmlns:p="http://schemas.openxmlformats.org/presentationml/2006/main">
  <p:tag name="AS_UNIQUEID" val="1981"/>
  <p:tag name="KSO_WM_DIAGRAM_COLOR_MATCH_VALUE" val="{&quot;shape&quot;:{&quot;fill&quot;:{&quot;gradient&quot;:[{&quot;brightness&quot;:0.4000000059604645,&quot;colorType&quot;:1,&quot;foreColorIndex&quot;:5,&quot;pos&quot;:0.8999999761581421,&quot;transparency&quot;:0},{&quot;brightness&quot;:0,&quot;colorType&quot;:1,&quot;foreColorIndex&quot;:5,&quot;pos&quot;:0,&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4"/>
  <p:tag name="KSO_WM_DIAGRAM_GROUP_CODE" val="m1-1"/>
  <p:tag name="KSO_WM_DIAGRAM_MAX_ITEMCNT" val="6"/>
  <p:tag name="KSO_WM_DIAGRAM_MIN_ITEMCNT" val="2"/>
  <p:tag name="KSO_WM_DIAGRAM_USE_COLOR_VALUE" val="{&quot;color_scheme&quot;:1,&quot;color_type&quot;:1,&quot;theme_color_indexes&quot;:[]}"/>
  <p:tag name="KSO_WM_DIAGRAM_VERSION" val="3"/>
  <p:tag name="KSO_WM_DIAGRAM_VIRTUALLY_FRAME" val="{&quot;height&quot;:403.1562133789063,&quot;left&quot;:87.05003326656315,&quot;top&quot;:99.11882599117253,&quot;width&quot;:785.9500122070312}"/>
  <p:tag name="KSO_WM_TAG_VERSION" val="3.0"/>
  <p:tag name="KSO_WM_TEMPLATE_CATEGORY" val="diagram"/>
  <p:tag name="KSO_WM_TEMPLATE_INDEX" val="20231066"/>
  <p:tag name="KSO_WM_UNIT_COMPATIBLE" val="0"/>
  <p:tag name="KSO_WM_UNIT_DIAGRAM_ISNUMVISUAL" val="0"/>
  <p:tag name="KSO_WM_UNIT_DIAGRAM_ISREFERUNIT" val="0"/>
  <p:tag name="KSO_WM_UNIT_FILL_FORE_SCHEMECOLOR_INDEX" val="5"/>
  <p:tag name="KSO_WM_UNIT_HIGHLIGHT" val="0"/>
  <p:tag name="KSO_WM_UNIT_ID" val="diagram20231066_2*m_h_a*1_1_1"/>
  <p:tag name="KSO_WM_UNIT_ISCONTENTSTITLE" val="0"/>
  <p:tag name="KSO_WM_UNIT_ISNUMDGMTITLE" val="0"/>
  <p:tag name="KSO_WM_UNIT_LAYERLEVEL" val="1_1_1"/>
  <p:tag name="KSO_WM_UNIT_NOCLEAR" val="0"/>
  <p:tag name="KSO_WM_UNIT_PRESET_TEXT" val="添加项标题"/>
  <p:tag name="KSO_WM_UNIT_VALUE" val="14"/>
</p:tagLst>
</file>

<file path=ppt/tags/tag22.xml><?xml version="1.0" encoding="utf-8"?>
<p:tagLst xmlns:p="http://schemas.openxmlformats.org/presentationml/2006/main">
  <p:tag name="AS_UNIQUEID" val="174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PA" val="v3.2.0"/>
</p:tagLst>
</file>

<file path=ppt/tags/tag220.xml><?xml version="1.0" encoding="utf-8"?>
<p:tagLst xmlns:p="http://schemas.openxmlformats.org/presentationml/2006/main">
  <p:tag name="AS_UNIQUEID" val="1982"/>
  <p:tag name="KSO_WM_DIAGRAM_COLOR_MATCH_VALUE" val="{&quot;shape&quot;:{&quot;fill&quot;:{&quot;gradient&quot;:[{&quot;brightness&quot;:0.4000000059604645,&quot;colorType&quot;:1,&quot;foreColorIndex&quot;:6,&quot;pos&quot;:0.8999999761581421,&quot;transparency&quot;:0},{&quot;brightness&quot;:0,&quot;colorType&quot;:1,&quot;foreColorIndex&quot;:6,&quot;pos&quot;:0,&quot;transparency&quot;:0}],&quot;type&quot;:3},&quot;glow&quot;:{&quot;colorType&quot;:0},&quot;line&quot;:{&quot;type&quot;:0},&quot;shadow&quot;:{&quot;brightness&quot;:0,&quot;colorType&quot;:1,&quot;foreColorIndex&quot;:6,&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4"/>
  <p:tag name="KSO_WM_DIAGRAM_GROUP_CODE" val="m1-1"/>
  <p:tag name="KSO_WM_DIAGRAM_MAX_ITEMCNT" val="6"/>
  <p:tag name="KSO_WM_DIAGRAM_MIN_ITEMCNT" val="2"/>
  <p:tag name="KSO_WM_DIAGRAM_USE_COLOR_VALUE" val="{&quot;color_scheme&quot;:1,&quot;color_type&quot;:1,&quot;theme_color_indexes&quot;:[]}"/>
  <p:tag name="KSO_WM_DIAGRAM_VERSION" val="3"/>
  <p:tag name="KSO_WM_DIAGRAM_VIRTUALLY_FRAME" val="{&quot;height&quot;:403.1562133789063,&quot;left&quot;:87.05003326656315,&quot;top&quot;:99.11882599117253,&quot;width&quot;:785.9500122070312}"/>
  <p:tag name="KSO_WM_TAG_VERSION" val="3.0"/>
  <p:tag name="KSO_WM_TEMPLATE_CATEGORY" val="diagram"/>
  <p:tag name="KSO_WM_TEMPLATE_INDEX" val="20231066"/>
  <p:tag name="KSO_WM_UNIT_COMPATIBLE" val="0"/>
  <p:tag name="KSO_WM_UNIT_DIAGRAM_ISNUMVISUAL" val="0"/>
  <p:tag name="KSO_WM_UNIT_DIAGRAM_ISREFERUNIT" val="0"/>
  <p:tag name="KSO_WM_UNIT_FILL_FORE_SCHEMECOLOR_INDEX" val="6"/>
  <p:tag name="KSO_WM_UNIT_HIGHLIGHT" val="0"/>
  <p:tag name="KSO_WM_UNIT_ID" val="diagram20231066_2*m_h_a*1_2_1"/>
  <p:tag name="KSO_WM_UNIT_ISCONTENTSTITLE" val="0"/>
  <p:tag name="KSO_WM_UNIT_ISNUMDGMTITLE" val="0"/>
  <p:tag name="KSO_WM_UNIT_LAYERLEVEL" val="1_1_1"/>
  <p:tag name="KSO_WM_UNIT_NOCLEAR" val="0"/>
  <p:tag name="KSO_WM_UNIT_PRESET_TEXT" val="添加项标题"/>
  <p:tag name="KSO_WM_UNIT_VALUE" val="14"/>
</p:tagLst>
</file>

<file path=ppt/tags/tag221.xml><?xml version="1.0" encoding="utf-8"?>
<p:tagLst xmlns:p="http://schemas.openxmlformats.org/presentationml/2006/main">
  <p:tag name="AS_UNIQUEID" val="1984"/>
</p:tagLst>
</file>

<file path=ppt/tags/tag222.xml><?xml version="1.0" encoding="utf-8"?>
<p:tagLst xmlns:p="http://schemas.openxmlformats.org/presentationml/2006/main">
  <p:tag name="AS_UNIQUEID" val="1985"/>
</p:tagLst>
</file>

<file path=ppt/tags/tag223.xml><?xml version="1.0" encoding="utf-8"?>
<p:tagLst xmlns:p="http://schemas.openxmlformats.org/presentationml/2006/main">
  <p:tag name="AS_UNIQUEID" val="1986"/>
</p:tagLst>
</file>

<file path=ppt/tags/tag224.xml><?xml version="1.0" encoding="utf-8"?>
<p:tagLst xmlns:p="http://schemas.openxmlformats.org/presentationml/2006/main">
  <p:tag name="AS_UNIQUEID" val="1987"/>
</p:tagLst>
</file>

<file path=ppt/tags/tag225.xml><?xml version="1.0" encoding="utf-8"?>
<p:tagLst xmlns:p="http://schemas.openxmlformats.org/presentationml/2006/main">
  <p:tag name="AS_UNIQUEID" val="1988"/>
</p:tagLst>
</file>

<file path=ppt/tags/tag226.xml><?xml version="1.0" encoding="utf-8"?>
<p:tagLst xmlns:p="http://schemas.openxmlformats.org/presentationml/2006/main">
  <p:tag name="AS_UNIQUEID" val="1989"/>
</p:tagLst>
</file>

<file path=ppt/tags/tag227.xml><?xml version="1.0" encoding="utf-8"?>
<p:tagLst xmlns:p="http://schemas.openxmlformats.org/presentationml/2006/main">
  <p:tag name="AS_UNIQUEID" val="1990"/>
</p:tagLst>
</file>

<file path=ppt/tags/tag228.xml><?xml version="1.0" encoding="utf-8"?>
<p:tagLst xmlns:p="http://schemas.openxmlformats.org/presentationml/2006/main">
  <p:tag name="AS_UNIQUEID" val="1981"/>
  <p:tag name="KSO_WM_DIAGRAM_COLOR_MATCH_VALUE" val="{&quot;shape&quot;:{&quot;fill&quot;:{&quot;gradient&quot;:[{&quot;brightness&quot;:0.4000000059604645,&quot;colorType&quot;:1,&quot;foreColorIndex&quot;:5,&quot;pos&quot;:0.8999999761581421,&quot;transparency&quot;:0},{&quot;brightness&quot;:0,&quot;colorType&quot;:1,&quot;foreColorIndex&quot;:5,&quot;pos&quot;:0,&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4"/>
  <p:tag name="KSO_WM_DIAGRAM_GROUP_CODE" val="m1-1"/>
  <p:tag name="KSO_WM_DIAGRAM_MAX_ITEMCNT" val="6"/>
  <p:tag name="KSO_WM_DIAGRAM_MIN_ITEMCNT" val="2"/>
  <p:tag name="KSO_WM_DIAGRAM_USE_COLOR_VALUE" val="{&quot;color_scheme&quot;:1,&quot;color_type&quot;:1,&quot;theme_color_indexes&quot;:[]}"/>
  <p:tag name="KSO_WM_DIAGRAM_VERSION" val="3"/>
  <p:tag name="KSO_WM_DIAGRAM_VIRTUALLY_FRAME" val="{&quot;height&quot;:403.1562133789063,&quot;left&quot;:87.05003326656315,&quot;top&quot;:99.11882599117253,&quot;width&quot;:785.9500122070312}"/>
  <p:tag name="KSO_WM_TAG_VERSION" val="3.0"/>
  <p:tag name="KSO_WM_TEMPLATE_CATEGORY" val="diagram"/>
  <p:tag name="KSO_WM_TEMPLATE_INDEX" val="20231066"/>
  <p:tag name="KSO_WM_UNIT_COMPATIBLE" val="0"/>
  <p:tag name="KSO_WM_UNIT_DIAGRAM_ISNUMVISUAL" val="0"/>
  <p:tag name="KSO_WM_UNIT_DIAGRAM_ISREFERUNIT" val="0"/>
  <p:tag name="KSO_WM_UNIT_FILL_FORE_SCHEMECOLOR_INDEX" val="5"/>
  <p:tag name="KSO_WM_UNIT_HIGHLIGHT" val="0"/>
  <p:tag name="KSO_WM_UNIT_ID" val="diagram20231066_2*m_h_a*1_1_1"/>
  <p:tag name="KSO_WM_UNIT_ISCONTENTSTITLE" val="0"/>
  <p:tag name="KSO_WM_UNIT_ISNUMDGMTITLE" val="0"/>
  <p:tag name="KSO_WM_UNIT_LAYERLEVEL" val="1_1_1"/>
  <p:tag name="KSO_WM_UNIT_NOCLEAR" val="0"/>
  <p:tag name="KSO_WM_UNIT_PRESET_TEXT" val="添加项标题"/>
  <p:tag name="KSO_WM_UNIT_VALUE" val="14"/>
</p:tagLst>
</file>

<file path=ppt/tags/tag229.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23.xml><?xml version="1.0" encoding="utf-8"?>
<p:tagLst xmlns:p="http://schemas.openxmlformats.org/presentationml/2006/main">
  <p:tag name="AS_UNIQUEID" val="174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p="http://schemas.openxmlformats.org/presentationml/2006/main">
  <p:tag name="AS_UNIQUEID" val="1970"/>
</p:tagLst>
</file>

<file path=ppt/tags/tag231.xml><?xml version="1.0" encoding="utf-8"?>
<p:tagLst xmlns:p="http://schemas.openxmlformats.org/presentationml/2006/main">
  <p:tag name="AS_UNIQUEID" val="1971"/>
</p:tagLst>
</file>

<file path=ppt/tags/tag232.xml><?xml version="1.0" encoding="utf-8"?>
<p:tagLst xmlns:p="http://schemas.openxmlformats.org/presentationml/2006/main">
  <p:tag name="AS_UNIQUEID" val="1972"/>
</p:tagLst>
</file>

<file path=ppt/tags/tag233.xml><?xml version="1.0" encoding="utf-8"?>
<p:tagLst xmlns:p="http://schemas.openxmlformats.org/presentationml/2006/main">
  <p:tag name="AS_UNIQUEID" val="2152"/>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n1-1"/>
  <p:tag name="KSO_WM_DIAGRAM_MAX_ITEMCNT" val="6"/>
  <p:tag name="KSO_WM_DIAGRAM_MIN_ITEMCNT" val="1"/>
  <p:tag name="KSO_WM_DIAGRAM_USE_COLOR_VALUE" val="{&quot;color_scheme&quot;:1,&quot;color_type&quot;:1,&quot;theme_color_indexes&quot;:[]}"/>
  <p:tag name="KSO_WM_DIAGRAM_VERSION" val="3"/>
  <p:tag name="KSO_WM_DIAGRAM_VIRTUALLY_FRAME" val="{&quot;height&quot;:409.04998779296875,&quot;left&quot;:11.354180908203125,&quot;top&quot;:65.5000454735944,&quot;width&quot;:937.2416381835938}"/>
  <p:tag name="KSO_WM_TAG_VERSION" val="3.0"/>
  <p:tag name="KSO_WM_TEMPLATE_CATEGORY" val="diagram"/>
  <p:tag name="KSO_WM_TEMPLATE_INDEX" val="2023148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31486_3*n_h_h_a*1_2_2_1"/>
  <p:tag name="KSO_WM_UNIT_ISCONTENTSTITLE" val="0"/>
  <p:tag name="KSO_WM_UNIT_ISNUMDGMTITLE" val="0"/>
  <p:tag name="KSO_WM_UNIT_LAYERLEVEL" val="1_1_1_1"/>
  <p:tag name="KSO_WM_UNIT_NOCLEAR" val="0"/>
  <p:tag name="KSO_WM_UNIT_PRESET_TEXT" val="项标题"/>
  <p:tag name="KSO_WM_UNIT_SHADOW_SCHEMECOLOR_INDEX" val="14"/>
  <p:tag name="KSO_WM_UNIT_SHADOW_SCHEMECOLOR_INDEX_BRIGHTNESS" val="-0.25"/>
  <p:tag name="KSO_WM_UNIT_TEXT_FILL_FORE_SCHEMECOLOR_INDEX" val="1"/>
  <p:tag name="KSO_WM_UNIT_TEXT_FILL_FORE_SCHEMECOLOR_INDEX_BRIGHTNESS" val="0"/>
  <p:tag name="KSO_WM_UNIT_TEXT_FILL_TYPE" val="1"/>
  <p:tag name="KSO_WM_UNIT_VALUE" val="8"/>
</p:tagLst>
</file>

<file path=ppt/tags/tag234.xml><?xml version="1.0" encoding="utf-8"?>
<p:tagLst xmlns:p="http://schemas.openxmlformats.org/presentationml/2006/main">
  <p:tag name="AS_UNIQUEID" val="2153"/>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n1-1"/>
  <p:tag name="KSO_WM_DIAGRAM_MAX_ITEMCNT" val="6"/>
  <p:tag name="KSO_WM_DIAGRAM_MIN_ITEMCNT" val="1"/>
  <p:tag name="KSO_WM_DIAGRAM_USE_COLOR_VALUE" val="{&quot;color_scheme&quot;:1,&quot;color_type&quot;:1,&quot;theme_color_indexes&quot;:[]}"/>
  <p:tag name="KSO_WM_DIAGRAM_VERSION" val="3"/>
  <p:tag name="KSO_WM_DIAGRAM_VIRTUALLY_FRAME" val="{&quot;height&quot;:409.04998779296875,&quot;left&quot;:11.354180908203125,&quot;top&quot;:65.5000454735944,&quot;width&quot;:937.2416381835938}"/>
  <p:tag name="KSO_WM_TAG_VERSION" val="3.0"/>
  <p:tag name="KSO_WM_TEMPLATE_CATEGORY" val="diagram"/>
  <p:tag name="KSO_WM_TEMPLATE_INDEX" val="20231486"/>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31486_3*n_h_h_a*1_2_3_1"/>
  <p:tag name="KSO_WM_UNIT_ISCONTENTSTITLE" val="0"/>
  <p:tag name="KSO_WM_UNIT_ISNUMDGMTITLE" val="0"/>
  <p:tag name="KSO_WM_UNIT_LAYERLEVEL" val="1_1_1_1"/>
  <p:tag name="KSO_WM_UNIT_NOCLEAR" val="0"/>
  <p:tag name="KSO_WM_UNIT_PRESET_TEXT" val="项标题"/>
  <p:tag name="KSO_WM_UNIT_SHADOW_SCHEMECOLOR_INDEX" val="14"/>
  <p:tag name="KSO_WM_UNIT_SHADOW_SCHEMECOLOR_INDEX_BRIGHTNESS" val="-0.25"/>
  <p:tag name="KSO_WM_UNIT_TEXT_FILL_FORE_SCHEMECOLOR_INDEX" val="1"/>
  <p:tag name="KSO_WM_UNIT_TEXT_FILL_FORE_SCHEMECOLOR_INDEX_BRIGHTNESS" val="0"/>
  <p:tag name="KSO_WM_UNIT_TEXT_FILL_TYPE" val="1"/>
  <p:tag name="KSO_WM_UNIT_VALUE" val="18"/>
</p:tagLst>
</file>

<file path=ppt/tags/tag235.xml><?xml version="1.0" encoding="utf-8"?>
<p:tagLst xmlns:p="http://schemas.openxmlformats.org/presentationml/2006/main">
  <p:tag name="AS_UNIQUEID" val="2154"/>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n1-1"/>
  <p:tag name="KSO_WM_DIAGRAM_MAX_ITEMCNT" val="6"/>
  <p:tag name="KSO_WM_DIAGRAM_MIN_ITEMCNT" val="1"/>
  <p:tag name="KSO_WM_DIAGRAM_USE_COLOR_VALUE" val="{&quot;color_scheme&quot;:1,&quot;color_type&quot;:1,&quot;theme_color_indexes&quot;:[]}"/>
  <p:tag name="KSO_WM_DIAGRAM_VERSION" val="3"/>
  <p:tag name="KSO_WM_DIAGRAM_VIRTUALLY_FRAME" val="{&quot;height&quot;:409.04998779296875,&quot;left&quot;:11.354180908203125,&quot;top&quot;:65.5000454735944,&quot;width&quot;:937.2416381835938}"/>
  <p:tag name="KSO_WM_TAG_VERSION" val="3.0"/>
  <p:tag name="KSO_WM_TEMPLATE_CATEGORY" val="diagram"/>
  <p:tag name="KSO_WM_TEMPLATE_INDEX" val="20231486"/>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31486_3*n_h_h_a*1_2_1_1"/>
  <p:tag name="KSO_WM_UNIT_ISCONTENTSTITLE" val="0"/>
  <p:tag name="KSO_WM_UNIT_ISNUMDGMTITLE" val="0"/>
  <p:tag name="KSO_WM_UNIT_LAYERLEVEL" val="1_1_1_1"/>
  <p:tag name="KSO_WM_UNIT_NOCLEAR" val="0"/>
  <p:tag name="KSO_WM_UNIT_PRESET_TEXT" val="项标题"/>
  <p:tag name="KSO_WM_UNIT_SHADOW_SCHEMECOLOR_INDEX" val="14"/>
  <p:tag name="KSO_WM_UNIT_SHADOW_SCHEMECOLOR_INDEX_BRIGHTNESS" val="-0.25"/>
  <p:tag name="KSO_WM_UNIT_TEXT_FILL_FORE_SCHEMECOLOR_INDEX" val="1"/>
  <p:tag name="KSO_WM_UNIT_TEXT_FILL_FORE_SCHEMECOLOR_INDEX_BRIGHTNESS" val="0"/>
  <p:tag name="KSO_WM_UNIT_TEXT_FILL_TYPE" val="1"/>
  <p:tag name="KSO_WM_UNIT_VALUE" val="18"/>
</p:tagLst>
</file>

<file path=ppt/tags/tag236.xml><?xml version="1.0" encoding="utf-8"?>
<p:tagLst xmlns:p="http://schemas.openxmlformats.org/presentationml/2006/main">
  <p:tag name="AS_UNIQUEID" val="2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n1-1"/>
  <p:tag name="KSO_WM_DIAGRAM_MAX_ITEMCNT" val="6"/>
  <p:tag name="KSO_WM_DIAGRAM_MIN_ITEMCNT" val="1"/>
  <p:tag name="KSO_WM_DIAGRAM_USE_COLOR_VALUE" val="{&quot;color_scheme&quot;:1,&quot;color_type&quot;:1,&quot;theme_color_indexes&quot;:[]}"/>
  <p:tag name="KSO_WM_DIAGRAM_VERSION" val="3"/>
  <p:tag name="KSO_WM_DIAGRAM_VIRTUALLY_FRAME" val="{&quot;height&quot;:409.04998779296875,&quot;left&quot;:11.354180908203125,&quot;top&quot;:65.5000454735944,&quot;width&quot;:937.2416381835938}"/>
  <p:tag name="KSO_WM_TAG_VERSION" val="3.0"/>
  <p:tag name="KSO_WM_TEMPLATE_CATEGORY" val="diagram"/>
  <p:tag name="KSO_WM_TEMPLATE_INDEX" val="2023148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31486_3*n_h_a*1_1_1"/>
  <p:tag name="KSO_WM_UNIT_ISCONTENTSTITLE" val="0"/>
  <p:tag name="KSO_WM_UNIT_ISNUMDGMTITLE" val="0"/>
  <p:tag name="KSO_WM_UNIT_LAYERLEVEL" val="1_1_1"/>
  <p:tag name="KSO_WM_UNIT_NOCLEAR" val="0"/>
  <p:tag name="KSO_WM_UNIT_PRESET_TEXT" val="添加标题"/>
  <p:tag name="KSO_WM_UNIT_TEXT_FILL_FORE_SCHEMECOLOR_INDEX" val="1"/>
  <p:tag name="KSO_WM_UNIT_TEXT_FILL_FORE_SCHEMECOLOR_INDEX_BRIGHTNESS" val="0"/>
  <p:tag name="KSO_WM_UNIT_TEXT_FILL_TYPE" val="1"/>
  <p:tag name="KSO_WM_UNIT_VALUE" val="36"/>
</p:tagLst>
</file>

<file path=ppt/tags/tag237.xml><?xml version="1.0" encoding="utf-8"?>
<p:tagLst xmlns:p="http://schemas.openxmlformats.org/presentationml/2006/main">
  <p:tag name="AS_UNIQUEID" val="2156"/>
  <p:tag name="KSO_WM_DIAGRAM_COLOR_MATCH_VALUE" val="{&quot;shape&quot;:{&quot;fill&quot;:{&quot;type&quot;:0},&quot;glow&quot;:{&quot;colorType&quot;:0},&quot;line&quot;:{&quot;solidLine&quot;:{&quot;brightness&quot;:0,&quot;colorType&quot;:1,&quot;foreColorIndex&quot;:6,&quot;transparency&quot;:0},&quot;type&quot;:1},&quot;shadow&quot;:{&quot;brightness&quot;:-0.349999994039535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n1-1"/>
  <p:tag name="KSO_WM_DIAGRAM_MAX_ITEMCNT" val="6"/>
  <p:tag name="KSO_WM_DIAGRAM_MIN_ITEMCNT" val="1"/>
  <p:tag name="KSO_WM_DIAGRAM_USE_COLOR_VALUE" val="{&quot;color_scheme&quot;:1,&quot;color_type&quot;:1,&quot;theme_color_indexes&quot;:[]}"/>
  <p:tag name="KSO_WM_DIAGRAM_VERSION" val="3"/>
  <p:tag name="KSO_WM_DIAGRAM_VIRTUALLY_FRAME" val="{&quot;height&quot;:409.04998779296875,&quot;left&quot;:11.354180908203125,&quot;top&quot;:65.5000454735944,&quot;width&quot;:937.2416381835938}"/>
  <p:tag name="KSO_WM_TAG_VERSION" val="3.0"/>
  <p:tag name="KSO_WM_TEMPLATE_CATEGORY" val="diagram"/>
  <p:tag name="KSO_WM_TEMPLATE_INDEX" val="2023148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31486_3*n_h_i*1_1_1"/>
  <p:tag name="KSO_WM_UNIT_LAYERLEVEL" val="1_1_1"/>
  <p:tag name="KSO_WM_UNIT_LINE_FILL_TYPE" val="2"/>
  <p:tag name="KSO_WM_UNIT_LINE_FORE_SCHEMECOLOR_INDEX" val="6"/>
  <p:tag name="KSO_WM_UNIT_LINE_FORE_SCHEMECOLOR_INDEX_BRIGHTNESS" val="0"/>
  <p:tag name="KSO_WM_UNIT_SHADOW_SCHEMECOLOR_INDEX" val="14"/>
  <p:tag name="KSO_WM_UNIT_SHADOW_SCHEMECOLOR_INDEX_BRIGHTNESS" val="-0.35"/>
  <p:tag name="KSO_WM_UNIT_TEXT_FILL_FORE_SCHEMECOLOR_INDEX_BRIGHTNESS" val="0"/>
  <p:tag name="KSO_WM_UNIT_TEXT_FILL_TYPE" val="1"/>
</p:tagLst>
</file>

<file path=ppt/tags/tag238.xml><?xml version="1.0" encoding="utf-8"?>
<p:tagLst xmlns:p="http://schemas.openxmlformats.org/presentationml/2006/main">
  <p:tag name="AS_UNIQUEID" val="2159"/>
</p:tagLst>
</file>

<file path=ppt/tags/tag239.xml><?xml version="1.0" encoding="utf-8"?>
<p:tagLst xmlns:p="http://schemas.openxmlformats.org/presentationml/2006/main">
  <p:tag name="AS_UNIQUEID" val="2160"/>
</p:tagLst>
</file>

<file path=ppt/tags/tag24.xml><?xml version="1.0" encoding="utf-8"?>
<p:tagLst xmlns:p="http://schemas.openxmlformats.org/presentationml/2006/main">
  <p:tag name="AS_UNIQUEID" val="174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AS_UNIQUEID" val="2161"/>
</p:tagLst>
</file>

<file path=ppt/tags/tag241.xml><?xml version="1.0" encoding="utf-8"?>
<p:tagLst xmlns:p="http://schemas.openxmlformats.org/presentationml/2006/main">
  <p:tag name="AS_UNIQUEID" val="2162"/>
</p:tagLst>
</file>

<file path=ppt/tags/tag242.xml><?xml version="1.0" encoding="utf-8"?>
<p:tagLst xmlns:p="http://schemas.openxmlformats.org/presentationml/2006/main">
  <p:tag name="AS_UNIQUEID" val="2163"/>
</p:tagLst>
</file>

<file path=ppt/tags/tag243.xml><?xml version="1.0" encoding="utf-8"?>
<p:tagLst xmlns:p="http://schemas.openxmlformats.org/presentationml/2006/main">
  <p:tag name="AS_UNIQUEID" val="2164"/>
</p:tagLst>
</file>

<file path=ppt/tags/tag244.xml><?xml version="1.0" encoding="utf-8"?>
<p:tagLst xmlns:p="http://schemas.openxmlformats.org/presentationml/2006/main">
  <p:tag name="AS_UNIQUEID" val="2161"/>
</p:tagLst>
</file>

<file path=ppt/tags/tag245.xml><?xml version="1.0" encoding="utf-8"?>
<p:tagLst xmlns:p="http://schemas.openxmlformats.org/presentationml/2006/main">
  <p:tag name="AS_UNIQUEID" val="1539"/>
</p:tagLst>
</file>

<file path=ppt/tags/tag246.xml><?xml version="1.0" encoding="utf-8"?>
<p:tagLst xmlns:p="http://schemas.openxmlformats.org/presentationml/2006/main">
  <p:tag name="AS_UNIQUEID" val="1544"/>
</p:tagLst>
</file>

<file path=ppt/tags/tag247.xml><?xml version="1.0" encoding="utf-8"?>
<p:tagLst xmlns:p="http://schemas.openxmlformats.org/presentationml/2006/main">
  <p:tag name="AS_UNIQUEID" val="1543"/>
</p:tagLst>
</file>

<file path=ppt/tags/tag248.xml><?xml version="1.0" encoding="utf-8"?>
<p:tagLst xmlns:p="http://schemas.openxmlformats.org/presentationml/2006/main">
  <p:tag name="AS_UNIQUEID" val="1543"/>
</p:tagLst>
</file>

<file path=ppt/tags/tag249.xml><?xml version="1.0" encoding="utf-8"?>
<p:tagLst xmlns:p="http://schemas.openxmlformats.org/presentationml/2006/main">
  <p:tag name="AS_UNIQUEID" val="1543"/>
</p:tagLst>
</file>

<file path=ppt/tags/tag25.xml><?xml version="1.0" encoding="utf-8"?>
<p:tagLst xmlns:p="http://schemas.openxmlformats.org/presentationml/2006/main">
  <p:tag name="AS_UNIQUEID" val="175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p="http://schemas.openxmlformats.org/presentationml/2006/main">
  <p:tag name="AS_UNIQUEID" val="1544"/>
</p:tagLst>
</file>

<file path=ppt/tags/tag251.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252.xml><?xml version="1.0" encoding="utf-8"?>
<p:tagLst xmlns:p="http://schemas.openxmlformats.org/presentationml/2006/main">
  <p:tag name="AS_UNIQUEID" val="2148"/>
</p:tagLst>
</file>

<file path=ppt/tags/tag253.xml><?xml version="1.0" encoding="utf-8"?>
<p:tagLst xmlns:p="http://schemas.openxmlformats.org/presentationml/2006/main">
  <p:tag name="AS_UNIQUEID" val="2149"/>
</p:tagLst>
</file>

<file path=ppt/tags/tag254.xml><?xml version="1.0" encoding="utf-8"?>
<p:tagLst xmlns:p="http://schemas.openxmlformats.org/presentationml/2006/main">
  <p:tag name="AS_UNIQUEID" val="2150"/>
</p:tagLst>
</file>

<file path=ppt/tags/tag255.xml><?xml version="1.0" encoding="utf-8"?>
<p:tagLst xmlns:p="http://schemas.openxmlformats.org/presentationml/2006/main">
  <p:tag name="PA" val="v4.1.3"/>
</p:tagLst>
</file>

<file path=ppt/tags/tag256.xml><?xml version="1.0" encoding="utf-8"?>
<p:tagLst xmlns:p="http://schemas.openxmlformats.org/presentationml/2006/main">
  <p:tag name="PA" val="v4.1.3"/>
</p:tagLst>
</file>

<file path=ppt/tags/tag257.xml><?xml version="1.0" encoding="utf-8"?>
<p:tagLst xmlns:p="http://schemas.openxmlformats.org/presentationml/2006/main">
  <p:tag name="PA" val="v4.1.3"/>
</p:tagLst>
</file>

<file path=ppt/tags/tag258.xml><?xml version="1.0" encoding="utf-8"?>
<p:tagLst xmlns:p="http://schemas.openxmlformats.org/presentationml/2006/main">
  <p:tag name="AS_UNIQUEID" val="1504"/>
</p:tagLst>
</file>

<file path=ppt/tags/tag259.xml><?xml version="1.0" encoding="utf-8"?>
<p:tagLst xmlns:p="http://schemas.openxmlformats.org/presentationml/2006/main">
  <p:tag name="AS_UNIQUEID" val="1015"/>
</p:tagLst>
</file>

<file path=ppt/tags/tag26.xml><?xml version="1.0" encoding="utf-8"?>
<p:tagLst xmlns:p="http://schemas.openxmlformats.org/presentationml/2006/main">
  <p:tag name="AS_UNIQUEID" val="175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p="http://schemas.openxmlformats.org/presentationml/2006/main">
  <p:tag name="AS_UNIQUEID" val="1581"/>
</p:tagLst>
</file>

<file path=ppt/tags/tag261.xml><?xml version="1.0" encoding="utf-8"?>
<p:tagLst xmlns:p="http://schemas.openxmlformats.org/presentationml/2006/main">
  <p:tag name="AS_UNIQUEID" val="1502"/>
</p:tagLst>
</file>

<file path=ppt/tags/tag262.xml><?xml version="1.0" encoding="utf-8"?>
<p:tagLst xmlns:p="http://schemas.openxmlformats.org/presentationml/2006/main">
  <p:tag name="AS_UNIQUEID" val="2073"/>
</p:tagLst>
</file>

<file path=ppt/tags/tag263.xml><?xml version="1.0" encoding="utf-8"?>
<p:tagLst xmlns:p="http://schemas.openxmlformats.org/presentationml/2006/main">
  <p:tag name="AS_UNIQUEID" val="2061"/>
</p:tagLst>
</file>

<file path=ppt/tags/tag264.xml><?xml version="1.0" encoding="utf-8"?>
<p:tagLst xmlns:p="http://schemas.openxmlformats.org/presentationml/2006/main">
  <p:tag name="AS_UNIQUEID" val="2062"/>
</p:tagLst>
</file>

<file path=ppt/tags/tag265.xml><?xml version="1.0" encoding="utf-8"?>
<p:tagLst xmlns:p="http://schemas.openxmlformats.org/presentationml/2006/main">
  <p:tag name="AS_UNIQUEID" val="2073"/>
</p:tagLst>
</file>

<file path=ppt/tags/tag266.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267.xml><?xml version="1.0" encoding="utf-8"?>
<p:tagLst xmlns:p="http://schemas.openxmlformats.org/presentationml/2006/main">
  <p:tag name="AS_UNIQUEID" val="2066"/>
</p:tagLst>
</file>

<file path=ppt/tags/tag268.xml><?xml version="1.0" encoding="utf-8"?>
<p:tagLst xmlns:p="http://schemas.openxmlformats.org/presentationml/2006/main">
  <p:tag name="AS_UNIQUEID" val="2067"/>
</p:tagLst>
</file>

<file path=ppt/tags/tag269.xml><?xml version="1.0" encoding="utf-8"?>
<p:tagLst xmlns:p="http://schemas.openxmlformats.org/presentationml/2006/main">
  <p:tag name="AS_UNIQUEID" val="2068"/>
</p:tagLst>
</file>

<file path=ppt/tags/tag27.xml><?xml version="1.0" encoding="utf-8"?>
<p:tagLst xmlns:p="http://schemas.openxmlformats.org/presentationml/2006/main">
  <p:tag name="AS_UNIQUEID" val="175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p="http://schemas.openxmlformats.org/presentationml/2006/main">
  <p:tag name="AS_UNIQUEID" val="1015"/>
</p:tagLst>
</file>

<file path=ppt/tags/tag271.xml><?xml version="1.0" encoding="utf-8"?>
<p:tagLst xmlns:p="http://schemas.openxmlformats.org/presentationml/2006/main">
  <p:tag name="AS_UNIQUEID" val="1581"/>
</p:tagLst>
</file>

<file path=ppt/tags/tag272.xml><?xml version="1.0" encoding="utf-8"?>
<p:tagLst xmlns:p="http://schemas.openxmlformats.org/presentationml/2006/main">
  <p:tag name="AS_UNIQUEID" val="1502"/>
</p:tagLst>
</file>

<file path=ppt/tags/tag273.xml><?xml version="1.0" encoding="utf-8"?>
<p:tagLst xmlns:p="http://schemas.openxmlformats.org/presentationml/2006/main">
  <p:tag name="AS_UNIQUEID" val="2072"/>
</p:tagLst>
</file>

<file path=ppt/tags/tag274.xml><?xml version="1.0" encoding="utf-8"?>
<p:tagLst xmlns:p="http://schemas.openxmlformats.org/presentationml/2006/main">
  <p:tag name="AS_UNIQUEID" val="2073"/>
</p:tagLst>
</file>

<file path=ppt/tags/tag275.xml><?xml version="1.0" encoding="utf-8"?>
<p:tagLst xmlns:p="http://schemas.openxmlformats.org/presentationml/2006/main">
  <p:tag name="AS_UNIQUEID" val="2061"/>
</p:tagLst>
</file>

<file path=ppt/tags/tag276.xml><?xml version="1.0" encoding="utf-8"?>
<p:tagLst xmlns:p="http://schemas.openxmlformats.org/presentationml/2006/main">
  <p:tag name="AS_UNIQUEID" val="2062"/>
</p:tagLst>
</file>

<file path=ppt/tags/tag277.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278.xml><?xml version="1.0" encoding="utf-8"?>
<p:tagLst xmlns:p="http://schemas.openxmlformats.org/presentationml/2006/main">
  <p:tag name="AS_UNIQUEID" val="2066"/>
</p:tagLst>
</file>

<file path=ppt/tags/tag279.xml><?xml version="1.0" encoding="utf-8"?>
<p:tagLst xmlns:p="http://schemas.openxmlformats.org/presentationml/2006/main">
  <p:tag name="AS_UNIQUEID" val="2067"/>
</p:tagLst>
</file>

<file path=ppt/tags/tag28.xml><?xml version="1.0" encoding="utf-8"?>
<p:tagLst xmlns:p="http://schemas.openxmlformats.org/presentationml/2006/main">
  <p:tag name="AS_UNIQUEID" val="175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p="http://schemas.openxmlformats.org/presentationml/2006/main">
  <p:tag name="AS_UNIQUEID" val="2068"/>
</p:tagLst>
</file>

<file path=ppt/tags/tag281.xml><?xml version="1.0" encoding="utf-8"?>
<p:tagLst xmlns:p="http://schemas.openxmlformats.org/presentationml/2006/main">
  <p:tag name="AS_UNIQUEID" val="1015"/>
</p:tagLst>
</file>

<file path=ppt/tags/tag282.xml><?xml version="1.0" encoding="utf-8"?>
<p:tagLst xmlns:p="http://schemas.openxmlformats.org/presentationml/2006/main">
  <p:tag name="AS_UNIQUEID" val="1581"/>
</p:tagLst>
</file>

<file path=ppt/tags/tag283.xml><?xml version="1.0" encoding="utf-8"?>
<p:tagLst xmlns:p="http://schemas.openxmlformats.org/presentationml/2006/main">
  <p:tag name="AS_UNIQUEID" val="1502"/>
</p:tagLst>
</file>

<file path=ppt/tags/tag284.xml><?xml version="1.0" encoding="utf-8"?>
<p:tagLst xmlns:p="http://schemas.openxmlformats.org/presentationml/2006/main">
  <p:tag name="AS_UNIQUEID" val="2072"/>
</p:tagLst>
</file>

<file path=ppt/tags/tag285.xml><?xml version="1.0" encoding="utf-8"?>
<p:tagLst xmlns:p="http://schemas.openxmlformats.org/presentationml/2006/main">
  <p:tag name="AS_UNIQUEID" val="2073"/>
</p:tagLst>
</file>

<file path=ppt/tags/tag286.xml><?xml version="1.0" encoding="utf-8"?>
<p:tagLst xmlns:p="http://schemas.openxmlformats.org/presentationml/2006/main">
  <p:tag name="AS_UNIQUEID" val="2061"/>
</p:tagLst>
</file>

<file path=ppt/tags/tag287.xml><?xml version="1.0" encoding="utf-8"?>
<p:tagLst xmlns:p="http://schemas.openxmlformats.org/presentationml/2006/main">
  <p:tag name="AS_UNIQUEID" val="2062"/>
</p:tagLst>
</file>

<file path=ppt/tags/tag288.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289.xml><?xml version="1.0" encoding="utf-8"?>
<p:tagLst xmlns:p="http://schemas.openxmlformats.org/presentationml/2006/main">
  <p:tag name="AS_UNIQUEID" val="2066"/>
</p:tagLst>
</file>

<file path=ppt/tags/tag29.xml><?xml version="1.0" encoding="utf-8"?>
<p:tagLst xmlns:p="http://schemas.openxmlformats.org/presentationml/2006/main">
  <p:tag name="AS_UNIQUEID" val="1755"/>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0.xml><?xml version="1.0" encoding="utf-8"?>
<p:tagLst xmlns:p="http://schemas.openxmlformats.org/presentationml/2006/main">
  <p:tag name="AS_UNIQUEID" val="2067"/>
</p:tagLst>
</file>

<file path=ppt/tags/tag291.xml><?xml version="1.0" encoding="utf-8"?>
<p:tagLst xmlns:p="http://schemas.openxmlformats.org/presentationml/2006/main">
  <p:tag name="AS_UNIQUEID" val="2068"/>
</p:tagLst>
</file>

<file path=ppt/tags/tag292.xml><?xml version="1.0" encoding="utf-8"?>
<p:tagLst xmlns:p="http://schemas.openxmlformats.org/presentationml/2006/main">
  <p:tag name="AS_UNIQUEID" val="1015"/>
</p:tagLst>
</file>

<file path=ppt/tags/tag293.xml><?xml version="1.0" encoding="utf-8"?>
<p:tagLst xmlns:p="http://schemas.openxmlformats.org/presentationml/2006/main">
  <p:tag name="AS_UNIQUEID" val="1581"/>
</p:tagLst>
</file>

<file path=ppt/tags/tag294.xml><?xml version="1.0" encoding="utf-8"?>
<p:tagLst xmlns:p="http://schemas.openxmlformats.org/presentationml/2006/main">
  <p:tag name="AS_UNIQUEID" val="1502"/>
</p:tagLst>
</file>

<file path=ppt/tags/tag295.xml><?xml version="1.0" encoding="utf-8"?>
<p:tagLst xmlns:p="http://schemas.openxmlformats.org/presentationml/2006/main">
  <p:tag name="AS_UNIQUEID" val="2072"/>
</p:tagLst>
</file>

<file path=ppt/tags/tag296.xml><?xml version="1.0" encoding="utf-8"?>
<p:tagLst xmlns:p="http://schemas.openxmlformats.org/presentationml/2006/main">
  <p:tag name="AS_UNIQUEID" val="2073"/>
</p:tagLst>
</file>

<file path=ppt/tags/tag297.xml><?xml version="1.0" encoding="utf-8"?>
<p:tagLst xmlns:p="http://schemas.openxmlformats.org/presentationml/2006/main">
  <p:tag name="AS_UNIQUEID" val="2061"/>
</p:tagLst>
</file>

<file path=ppt/tags/tag298.xml><?xml version="1.0" encoding="utf-8"?>
<p:tagLst xmlns:p="http://schemas.openxmlformats.org/presentationml/2006/main">
  <p:tag name="AS_UNIQUEID" val="2062"/>
</p:tagLst>
</file>

<file path=ppt/tags/tag299.xml><?xml version="1.0" encoding="utf-8"?>
<p:tagLst xmlns:p="http://schemas.openxmlformats.org/presentationml/2006/main">
  <p:tag name="AS_UNIQUEID" val="2072"/>
</p:tagLst>
</file>

<file path=ppt/tags/tag3.xml><?xml version="1.0" encoding="utf-8"?>
<p:tagLst xmlns:p="http://schemas.openxmlformats.org/presentationml/2006/main">
  <p:tag name="AS_UNIQUEID" val="172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 name="PA" val="v3.2.0"/>
</p:tagLst>
</file>

<file path=ppt/tags/tag30.xml><?xml version="1.0" encoding="utf-8"?>
<p:tagLst xmlns:p="http://schemas.openxmlformats.org/presentationml/2006/main">
  <p:tag name="AS_UNIQUEID" val="1756"/>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p="http://schemas.openxmlformats.org/presentationml/2006/main">
  <p:tag name="AS_UNIQUEID" val="196"/>
</p:tagLst>
</file>

<file path=ppt/tags/tag301.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302.xml><?xml version="1.0" encoding="utf-8"?>
<p:tagLst xmlns:p="http://schemas.openxmlformats.org/presentationml/2006/main">
  <p:tag name="AS_UNIQUEID" val="2066"/>
</p:tagLst>
</file>

<file path=ppt/tags/tag303.xml><?xml version="1.0" encoding="utf-8"?>
<p:tagLst xmlns:p="http://schemas.openxmlformats.org/presentationml/2006/main">
  <p:tag name="AS_UNIQUEID" val="2067"/>
</p:tagLst>
</file>

<file path=ppt/tags/tag304.xml><?xml version="1.0" encoding="utf-8"?>
<p:tagLst xmlns:p="http://schemas.openxmlformats.org/presentationml/2006/main">
  <p:tag name="AS_UNIQUEID" val="2068"/>
</p:tagLst>
</file>

<file path=ppt/tags/tag305.xml><?xml version="1.0" encoding="utf-8"?>
<p:tagLst xmlns:p="http://schemas.openxmlformats.org/presentationml/2006/main">
  <p:tag name="AS_UNIQUEID" val="1015"/>
</p:tagLst>
</file>

<file path=ppt/tags/tag306.xml><?xml version="1.0" encoding="utf-8"?>
<p:tagLst xmlns:p="http://schemas.openxmlformats.org/presentationml/2006/main">
  <p:tag name="AS_UNIQUEID" val="1581"/>
</p:tagLst>
</file>

<file path=ppt/tags/tag307.xml><?xml version="1.0" encoding="utf-8"?>
<p:tagLst xmlns:p="http://schemas.openxmlformats.org/presentationml/2006/main">
  <p:tag name="AS_UNIQUEID" val="1502"/>
</p:tagLst>
</file>

<file path=ppt/tags/tag308.xml><?xml version="1.0" encoding="utf-8"?>
<p:tagLst xmlns:p="http://schemas.openxmlformats.org/presentationml/2006/main">
  <p:tag name="AS_UNIQUEID" val="2072"/>
</p:tagLst>
</file>

<file path=ppt/tags/tag309.xml><?xml version="1.0" encoding="utf-8"?>
<p:tagLst xmlns:p="http://schemas.openxmlformats.org/presentationml/2006/main">
  <p:tag name="AS_UNIQUEID" val="2073"/>
</p:tagLst>
</file>

<file path=ppt/tags/tag31.xml><?xml version="1.0" encoding="utf-8"?>
<p:tagLst xmlns:p="http://schemas.openxmlformats.org/presentationml/2006/main">
  <p:tag name="AS_UNIQUEID" val="1757"/>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4**"/>
  <p:tag name="KSO_WM_UNIT_LAYERLEVEL" val="1"/>
  <p:tag name="PA" val="v3.2.0"/>
</p:tagLst>
</file>

<file path=ppt/tags/tag310.xml><?xml version="1.0" encoding="utf-8"?>
<p:tagLst xmlns:p="http://schemas.openxmlformats.org/presentationml/2006/main">
  <p:tag name="AS_UNIQUEID" val="2061"/>
</p:tagLst>
</file>

<file path=ppt/tags/tag311.xml><?xml version="1.0" encoding="utf-8"?>
<p:tagLst xmlns:p="http://schemas.openxmlformats.org/presentationml/2006/main">
  <p:tag name="AS_UNIQUEID" val="2062"/>
</p:tagLst>
</file>

<file path=ppt/tags/tag312.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313.xml><?xml version="1.0" encoding="utf-8"?>
<p:tagLst xmlns:p="http://schemas.openxmlformats.org/presentationml/2006/main">
  <p:tag name="AS_UNIQUEID" val="2066"/>
</p:tagLst>
</file>

<file path=ppt/tags/tag314.xml><?xml version="1.0" encoding="utf-8"?>
<p:tagLst xmlns:p="http://schemas.openxmlformats.org/presentationml/2006/main">
  <p:tag name="AS_UNIQUEID" val="2067"/>
</p:tagLst>
</file>

<file path=ppt/tags/tag315.xml><?xml version="1.0" encoding="utf-8"?>
<p:tagLst xmlns:p="http://schemas.openxmlformats.org/presentationml/2006/main">
  <p:tag name="AS_UNIQUEID" val="2068"/>
</p:tagLst>
</file>

<file path=ppt/tags/tag316.xml><?xml version="1.0" encoding="utf-8"?>
<p:tagLst xmlns:p="http://schemas.openxmlformats.org/presentationml/2006/main">
  <p:tag name="AS_UNIQUEID" val="1015"/>
</p:tagLst>
</file>

<file path=ppt/tags/tag317.xml><?xml version="1.0" encoding="utf-8"?>
<p:tagLst xmlns:p="http://schemas.openxmlformats.org/presentationml/2006/main">
  <p:tag name="AS_UNIQUEID" val="1581"/>
</p:tagLst>
</file>

<file path=ppt/tags/tag318.xml><?xml version="1.0" encoding="utf-8"?>
<p:tagLst xmlns:p="http://schemas.openxmlformats.org/presentationml/2006/main">
  <p:tag name="AS_UNIQUEID" val="1502"/>
</p:tagLst>
</file>

<file path=ppt/tags/tag319.xml><?xml version="1.0" encoding="utf-8"?>
<p:tagLst xmlns:p="http://schemas.openxmlformats.org/presentationml/2006/main">
  <p:tag name="AS_UNIQUEID" val="2072"/>
</p:tagLst>
</file>

<file path=ppt/tags/tag32.xml><?xml version="1.0" encoding="utf-8"?>
<p:tagLst xmlns:p="http://schemas.openxmlformats.org/presentationml/2006/main">
  <p:tag name="AS_UNIQUEID" val="175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0.xml><?xml version="1.0" encoding="utf-8"?>
<p:tagLst xmlns:p="http://schemas.openxmlformats.org/presentationml/2006/main">
  <p:tag name="AS_UNIQUEID" val="2073"/>
</p:tagLst>
</file>

<file path=ppt/tags/tag321.xml><?xml version="1.0" encoding="utf-8"?>
<p:tagLst xmlns:p="http://schemas.openxmlformats.org/presentationml/2006/main">
  <p:tag name="AS_UNIQUEID" val="2061"/>
</p:tagLst>
</file>

<file path=ppt/tags/tag322.xml><?xml version="1.0" encoding="utf-8"?>
<p:tagLst xmlns:p="http://schemas.openxmlformats.org/presentationml/2006/main">
  <p:tag name="AS_UNIQUEID" val="2062"/>
</p:tagLst>
</file>

<file path=ppt/tags/tag323.xml><?xml version="1.0" encoding="utf-8"?>
<p:tagLst xmlns:p="http://schemas.openxmlformats.org/presentationml/2006/main">
  <p:tag name="AS_UNIQUEID" val="2072"/>
</p:tagLst>
</file>

<file path=ppt/tags/tag324.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325.xml><?xml version="1.0" encoding="utf-8"?>
<p:tagLst xmlns:p="http://schemas.openxmlformats.org/presentationml/2006/main">
  <p:tag name="AS_UNIQUEID" val="2066"/>
</p:tagLst>
</file>

<file path=ppt/tags/tag326.xml><?xml version="1.0" encoding="utf-8"?>
<p:tagLst xmlns:p="http://schemas.openxmlformats.org/presentationml/2006/main">
  <p:tag name="AS_UNIQUEID" val="2067"/>
</p:tagLst>
</file>

<file path=ppt/tags/tag327.xml><?xml version="1.0" encoding="utf-8"?>
<p:tagLst xmlns:p="http://schemas.openxmlformats.org/presentationml/2006/main">
  <p:tag name="AS_UNIQUEID" val="2068"/>
</p:tagLst>
</file>

<file path=ppt/tags/tag328.xml><?xml version="1.0" encoding="utf-8"?>
<p:tagLst xmlns:p="http://schemas.openxmlformats.org/presentationml/2006/main">
  <p:tag name="AS_UNIQUEID" val="2152"/>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n1-1"/>
  <p:tag name="KSO_WM_DIAGRAM_MAX_ITEMCNT" val="6"/>
  <p:tag name="KSO_WM_DIAGRAM_MIN_ITEMCNT" val="1"/>
  <p:tag name="KSO_WM_DIAGRAM_USE_COLOR_VALUE" val="{&quot;color_scheme&quot;:1,&quot;color_type&quot;:1,&quot;theme_color_indexes&quot;:[]}"/>
  <p:tag name="KSO_WM_DIAGRAM_VERSION" val="3"/>
  <p:tag name="KSO_WM_DIAGRAM_VIRTUALLY_FRAME" val="{&quot;height&quot;:409.04998779296875,&quot;left&quot;:11.354180908203125,&quot;top&quot;:65.5000454735944,&quot;width&quot;:937.2416381835938}"/>
  <p:tag name="KSO_WM_TAG_VERSION" val="3.0"/>
  <p:tag name="KSO_WM_TEMPLATE_CATEGORY" val="diagram"/>
  <p:tag name="KSO_WM_TEMPLATE_INDEX" val="2023148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31486_3*n_h_h_a*1_2_2_1"/>
  <p:tag name="KSO_WM_UNIT_ISCONTENTSTITLE" val="0"/>
  <p:tag name="KSO_WM_UNIT_ISNUMDGMTITLE" val="0"/>
  <p:tag name="KSO_WM_UNIT_LAYERLEVEL" val="1_1_1_1"/>
  <p:tag name="KSO_WM_UNIT_NOCLEAR" val="0"/>
  <p:tag name="KSO_WM_UNIT_PRESET_TEXT" val="项标题"/>
  <p:tag name="KSO_WM_UNIT_SHADOW_SCHEMECOLOR_INDEX" val="14"/>
  <p:tag name="KSO_WM_UNIT_SHADOW_SCHEMECOLOR_INDEX_BRIGHTNESS" val="-0.25"/>
  <p:tag name="KSO_WM_UNIT_TEXT_FILL_FORE_SCHEMECOLOR_INDEX" val="1"/>
  <p:tag name="KSO_WM_UNIT_TEXT_FILL_FORE_SCHEMECOLOR_INDEX_BRIGHTNESS" val="0"/>
  <p:tag name="KSO_WM_UNIT_TEXT_FILL_TYPE" val="1"/>
  <p:tag name="KSO_WM_UNIT_VALUE" val="8"/>
</p:tagLst>
</file>

<file path=ppt/tags/tag329.xml><?xml version="1.0" encoding="utf-8"?>
<p:tagLst xmlns:p="http://schemas.openxmlformats.org/presentationml/2006/main">
  <p:tag name="AS_UNIQUEID" val="2153"/>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n1-1"/>
  <p:tag name="KSO_WM_DIAGRAM_MAX_ITEMCNT" val="6"/>
  <p:tag name="KSO_WM_DIAGRAM_MIN_ITEMCNT" val="1"/>
  <p:tag name="KSO_WM_DIAGRAM_USE_COLOR_VALUE" val="{&quot;color_scheme&quot;:1,&quot;color_type&quot;:1,&quot;theme_color_indexes&quot;:[]}"/>
  <p:tag name="KSO_WM_DIAGRAM_VERSION" val="3"/>
  <p:tag name="KSO_WM_DIAGRAM_VIRTUALLY_FRAME" val="{&quot;height&quot;:409.04998779296875,&quot;left&quot;:11.354180908203125,&quot;top&quot;:65.5000454735944,&quot;width&quot;:937.2416381835938}"/>
  <p:tag name="KSO_WM_TAG_VERSION" val="3.0"/>
  <p:tag name="KSO_WM_TEMPLATE_CATEGORY" val="diagram"/>
  <p:tag name="KSO_WM_TEMPLATE_INDEX" val="20231486"/>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31486_3*n_h_h_a*1_2_3_1"/>
  <p:tag name="KSO_WM_UNIT_ISCONTENTSTITLE" val="0"/>
  <p:tag name="KSO_WM_UNIT_ISNUMDGMTITLE" val="0"/>
  <p:tag name="KSO_WM_UNIT_LAYERLEVEL" val="1_1_1_1"/>
  <p:tag name="KSO_WM_UNIT_NOCLEAR" val="0"/>
  <p:tag name="KSO_WM_UNIT_PRESET_TEXT" val="项标题"/>
  <p:tag name="KSO_WM_UNIT_SHADOW_SCHEMECOLOR_INDEX" val="14"/>
  <p:tag name="KSO_WM_UNIT_SHADOW_SCHEMECOLOR_INDEX_BRIGHTNESS" val="-0.25"/>
  <p:tag name="KSO_WM_UNIT_TEXT_FILL_FORE_SCHEMECOLOR_INDEX" val="1"/>
  <p:tag name="KSO_WM_UNIT_TEXT_FILL_FORE_SCHEMECOLOR_INDEX_BRIGHTNESS" val="0"/>
  <p:tag name="KSO_WM_UNIT_TEXT_FILL_TYPE" val="1"/>
  <p:tag name="KSO_WM_UNIT_VALUE" val="18"/>
</p:tagLst>
</file>

<file path=ppt/tags/tag33.xml><?xml version="1.0" encoding="utf-8"?>
<p:tagLst xmlns:p="http://schemas.openxmlformats.org/presentationml/2006/main">
  <p:tag name="AS_UNIQUEID" val="175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0.xml><?xml version="1.0" encoding="utf-8"?>
<p:tagLst xmlns:p="http://schemas.openxmlformats.org/presentationml/2006/main">
  <p:tag name="AS_UNIQUEID" val="2154"/>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n1-1"/>
  <p:tag name="KSO_WM_DIAGRAM_MAX_ITEMCNT" val="6"/>
  <p:tag name="KSO_WM_DIAGRAM_MIN_ITEMCNT" val="1"/>
  <p:tag name="KSO_WM_DIAGRAM_USE_COLOR_VALUE" val="{&quot;color_scheme&quot;:1,&quot;color_type&quot;:1,&quot;theme_color_indexes&quot;:[]}"/>
  <p:tag name="KSO_WM_DIAGRAM_VERSION" val="3"/>
  <p:tag name="KSO_WM_DIAGRAM_VIRTUALLY_FRAME" val="{&quot;height&quot;:409.04998779296875,&quot;left&quot;:11.354180908203125,&quot;top&quot;:65.5000454735944,&quot;width&quot;:937.2416381835938}"/>
  <p:tag name="KSO_WM_TAG_VERSION" val="3.0"/>
  <p:tag name="KSO_WM_TEMPLATE_CATEGORY" val="diagram"/>
  <p:tag name="KSO_WM_TEMPLATE_INDEX" val="20231486"/>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31486_3*n_h_h_a*1_2_1_1"/>
  <p:tag name="KSO_WM_UNIT_ISCONTENTSTITLE" val="0"/>
  <p:tag name="KSO_WM_UNIT_ISNUMDGMTITLE" val="0"/>
  <p:tag name="KSO_WM_UNIT_LAYERLEVEL" val="1_1_1_1"/>
  <p:tag name="KSO_WM_UNIT_NOCLEAR" val="0"/>
  <p:tag name="KSO_WM_UNIT_PRESET_TEXT" val="项标题"/>
  <p:tag name="KSO_WM_UNIT_SHADOW_SCHEMECOLOR_INDEX" val="14"/>
  <p:tag name="KSO_WM_UNIT_SHADOW_SCHEMECOLOR_INDEX_BRIGHTNESS" val="-0.25"/>
  <p:tag name="KSO_WM_UNIT_TEXT_FILL_FORE_SCHEMECOLOR_INDEX" val="1"/>
  <p:tag name="KSO_WM_UNIT_TEXT_FILL_FORE_SCHEMECOLOR_INDEX_BRIGHTNESS" val="0"/>
  <p:tag name="KSO_WM_UNIT_TEXT_FILL_TYPE" val="1"/>
  <p:tag name="KSO_WM_UNIT_VALUE" val="18"/>
</p:tagLst>
</file>

<file path=ppt/tags/tag331.xml><?xml version="1.0" encoding="utf-8"?>
<p:tagLst xmlns:p="http://schemas.openxmlformats.org/presentationml/2006/main">
  <p:tag name="AS_UNIQUEID" val="2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n1-1"/>
  <p:tag name="KSO_WM_DIAGRAM_MAX_ITEMCNT" val="6"/>
  <p:tag name="KSO_WM_DIAGRAM_MIN_ITEMCNT" val="1"/>
  <p:tag name="KSO_WM_DIAGRAM_USE_COLOR_VALUE" val="{&quot;color_scheme&quot;:1,&quot;color_type&quot;:1,&quot;theme_color_indexes&quot;:[]}"/>
  <p:tag name="KSO_WM_DIAGRAM_VERSION" val="3"/>
  <p:tag name="KSO_WM_DIAGRAM_VIRTUALLY_FRAME" val="{&quot;height&quot;:409.04998779296875,&quot;left&quot;:11.354180908203125,&quot;top&quot;:65.5000454735944,&quot;width&quot;:937.2416381835938}"/>
  <p:tag name="KSO_WM_TAG_VERSION" val="3.0"/>
  <p:tag name="KSO_WM_TEMPLATE_CATEGORY" val="diagram"/>
  <p:tag name="KSO_WM_TEMPLATE_INDEX" val="2023148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31486_3*n_h_a*1_1_1"/>
  <p:tag name="KSO_WM_UNIT_ISCONTENTSTITLE" val="0"/>
  <p:tag name="KSO_WM_UNIT_ISNUMDGMTITLE" val="0"/>
  <p:tag name="KSO_WM_UNIT_LAYERLEVEL" val="1_1_1"/>
  <p:tag name="KSO_WM_UNIT_NOCLEAR" val="0"/>
  <p:tag name="KSO_WM_UNIT_PRESET_TEXT" val="添加标题"/>
  <p:tag name="KSO_WM_UNIT_TEXT_FILL_FORE_SCHEMECOLOR_INDEX" val="1"/>
  <p:tag name="KSO_WM_UNIT_TEXT_FILL_FORE_SCHEMECOLOR_INDEX_BRIGHTNESS" val="0"/>
  <p:tag name="KSO_WM_UNIT_TEXT_FILL_TYPE" val="1"/>
  <p:tag name="KSO_WM_UNIT_VALUE" val="36"/>
</p:tagLst>
</file>

<file path=ppt/tags/tag332.xml><?xml version="1.0" encoding="utf-8"?>
<p:tagLst xmlns:p="http://schemas.openxmlformats.org/presentationml/2006/main">
  <p:tag name="AS_UNIQUEID" val="2156"/>
  <p:tag name="KSO_WM_DIAGRAM_COLOR_MATCH_VALUE" val="{&quot;shape&quot;:{&quot;fill&quot;:{&quot;type&quot;:0},&quot;glow&quot;:{&quot;colorType&quot;:0},&quot;line&quot;:{&quot;solidLine&quot;:{&quot;brightness&quot;:0,&quot;colorType&quot;:1,&quot;foreColorIndex&quot;:6,&quot;transparency&quot;:0},&quot;type&quot;:1},&quot;shadow&quot;:{&quot;brightness&quot;:-0.349999994039535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EXT_CAN_REMOVE" val="n"/>
  <p:tag name="KSO_WM_DIAGRAM_COLOR_TRICK" val="1"/>
  <p:tag name="KSO_WM_DIAGRAM_GROUP_CODE" val="n1-1"/>
  <p:tag name="KSO_WM_DIAGRAM_MAX_ITEMCNT" val="6"/>
  <p:tag name="KSO_WM_DIAGRAM_MIN_ITEMCNT" val="1"/>
  <p:tag name="KSO_WM_DIAGRAM_USE_COLOR_VALUE" val="{&quot;color_scheme&quot;:1,&quot;color_type&quot;:1,&quot;theme_color_indexes&quot;:[]}"/>
  <p:tag name="KSO_WM_DIAGRAM_VERSION" val="3"/>
  <p:tag name="KSO_WM_DIAGRAM_VIRTUALLY_FRAME" val="{&quot;height&quot;:409.04998779296875,&quot;left&quot;:11.354180908203125,&quot;top&quot;:65.5000454735944,&quot;width&quot;:937.2416381835938}"/>
  <p:tag name="KSO_WM_TAG_VERSION" val="3.0"/>
  <p:tag name="KSO_WM_TEMPLATE_CATEGORY" val="diagram"/>
  <p:tag name="KSO_WM_TEMPLATE_INDEX" val="2023148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31486_3*n_h_i*1_1_1"/>
  <p:tag name="KSO_WM_UNIT_LAYERLEVEL" val="1_1_1"/>
  <p:tag name="KSO_WM_UNIT_LINE_FILL_TYPE" val="2"/>
  <p:tag name="KSO_WM_UNIT_LINE_FORE_SCHEMECOLOR_INDEX" val="6"/>
  <p:tag name="KSO_WM_UNIT_LINE_FORE_SCHEMECOLOR_INDEX_BRIGHTNESS" val="0"/>
  <p:tag name="KSO_WM_UNIT_SHADOW_SCHEMECOLOR_INDEX" val="14"/>
  <p:tag name="KSO_WM_UNIT_SHADOW_SCHEMECOLOR_INDEX_BRIGHTNESS" val="-0.35"/>
  <p:tag name="KSO_WM_UNIT_TEXT_FILL_FORE_SCHEMECOLOR_INDEX_BRIGHTNESS" val="0"/>
  <p:tag name="KSO_WM_UNIT_TEXT_FILL_TYPE" val="1"/>
</p:tagLst>
</file>

<file path=ppt/tags/tag333.xml><?xml version="1.0" encoding="utf-8"?>
<p:tagLst xmlns:p="http://schemas.openxmlformats.org/presentationml/2006/main">
  <p:tag name="AS_UNIQUEID" val="2159"/>
</p:tagLst>
</file>

<file path=ppt/tags/tag334.xml><?xml version="1.0" encoding="utf-8"?>
<p:tagLst xmlns:p="http://schemas.openxmlformats.org/presentationml/2006/main">
  <p:tag name="AS_UNIQUEID" val="2160"/>
</p:tagLst>
</file>

<file path=ppt/tags/tag335.xml><?xml version="1.0" encoding="utf-8"?>
<p:tagLst xmlns:p="http://schemas.openxmlformats.org/presentationml/2006/main">
  <p:tag name="AS_UNIQUEID" val="2161"/>
</p:tagLst>
</file>

<file path=ppt/tags/tag336.xml><?xml version="1.0" encoding="utf-8"?>
<p:tagLst xmlns:p="http://schemas.openxmlformats.org/presentationml/2006/main">
  <p:tag name="AS_UNIQUEID" val="2162"/>
</p:tagLst>
</file>

<file path=ppt/tags/tag337.xml><?xml version="1.0" encoding="utf-8"?>
<p:tagLst xmlns:p="http://schemas.openxmlformats.org/presentationml/2006/main">
  <p:tag name="AS_UNIQUEID" val="2163"/>
</p:tagLst>
</file>

<file path=ppt/tags/tag338.xml><?xml version="1.0" encoding="utf-8"?>
<p:tagLst xmlns:p="http://schemas.openxmlformats.org/presentationml/2006/main">
  <p:tag name="AS_UNIQUEID" val="2164"/>
</p:tagLst>
</file>

<file path=ppt/tags/tag339.xml><?xml version="1.0" encoding="utf-8"?>
<p:tagLst xmlns:p="http://schemas.openxmlformats.org/presentationml/2006/main">
  <p:tag name="AS_UNIQUEID" val="2161"/>
</p:tagLst>
</file>

<file path=ppt/tags/tag34.xml><?xml version="1.0" encoding="utf-8"?>
<p:tagLst xmlns:p="http://schemas.openxmlformats.org/presentationml/2006/main">
  <p:tag name="AS_UNIQUEID" val="176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0.xml><?xml version="1.0" encoding="utf-8"?>
<p:tagLst xmlns:p="http://schemas.openxmlformats.org/presentationml/2006/main">
  <p:tag name="AS_UNIQUEID" val="1539"/>
</p:tagLst>
</file>

<file path=ppt/tags/tag341.xml><?xml version="1.0" encoding="utf-8"?>
<p:tagLst xmlns:p="http://schemas.openxmlformats.org/presentationml/2006/main">
  <p:tag name="AS_UNIQUEID" val="1544"/>
</p:tagLst>
</file>

<file path=ppt/tags/tag342.xml><?xml version="1.0" encoding="utf-8"?>
<p:tagLst xmlns:p="http://schemas.openxmlformats.org/presentationml/2006/main">
  <p:tag name="AS_UNIQUEID" val="1543"/>
</p:tagLst>
</file>

<file path=ppt/tags/tag343.xml><?xml version="1.0" encoding="utf-8"?>
<p:tagLst xmlns:p="http://schemas.openxmlformats.org/presentationml/2006/main">
  <p:tag name="AS_UNIQUEID" val="1543"/>
</p:tagLst>
</file>

<file path=ppt/tags/tag344.xml><?xml version="1.0" encoding="utf-8"?>
<p:tagLst xmlns:p="http://schemas.openxmlformats.org/presentationml/2006/main">
  <p:tag name="AS_UNIQUEID" val="1543"/>
</p:tagLst>
</file>

<file path=ppt/tags/tag345.xml><?xml version="1.0" encoding="utf-8"?>
<p:tagLst xmlns:p="http://schemas.openxmlformats.org/presentationml/2006/main">
  <p:tag name="AS_UNIQUEID" val="1544"/>
</p:tagLst>
</file>

<file path=ppt/tags/tag346.xml><?xml version="1.0" encoding="utf-8"?>
<p:tagLst xmlns:p="http://schemas.openxmlformats.org/presentationml/2006/main">
  <p:tag name="AS_UNIQUEID" val="2157"/>
</p:tagLst>
</file>

<file path=ppt/tags/tag347.xml><?xml version="1.0" encoding="utf-8"?>
<p:tagLst xmlns:p="http://schemas.openxmlformats.org/presentationml/2006/main">
  <p:tag name="AS_UNIQUEID" val="2158"/>
</p:tagLst>
</file>

<file path=ppt/tags/tag348.xml><?xml version="1.0" encoding="utf-8"?>
<p:tagLst xmlns:p="http://schemas.openxmlformats.org/presentationml/2006/main">
  <p:tag name="AS_UNIQUEID" val="2158"/>
</p:tagLst>
</file>

<file path=ppt/tags/tag349.xml><?xml version="1.0" encoding="utf-8"?>
<p:tagLst xmlns:p="http://schemas.openxmlformats.org/presentationml/2006/main">
  <p:tag name="AS_UNIQUEID" val="2157"/>
</p:tagLst>
</file>

<file path=ppt/tags/tag35.xml><?xml version="1.0" encoding="utf-8"?>
<p:tagLst xmlns:p="http://schemas.openxmlformats.org/presentationml/2006/main">
  <p:tag name="AS_UNIQUEID" val="176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0.xml><?xml version="1.0" encoding="utf-8"?>
<p:tagLst xmlns:p="http://schemas.openxmlformats.org/presentationml/2006/main">
  <p:tag name="AS_UNIQUEID" val="2157"/>
</p:tagLst>
</file>

<file path=ppt/tags/tag351.xml><?xml version="1.0" encoding="utf-8"?>
<p:tagLst xmlns:p="http://schemas.openxmlformats.org/presentationml/2006/main">
  <p:tag name="AS_UNIQUEID" val="2157"/>
</p:tagLst>
</file>

<file path=ppt/tags/tag352.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353.xml><?xml version="1.0" encoding="utf-8"?>
<p:tagLst xmlns:p="http://schemas.openxmlformats.org/presentationml/2006/main">
  <p:tag name="AS_UNIQUEID" val="2148"/>
</p:tagLst>
</file>

<file path=ppt/tags/tag354.xml><?xml version="1.0" encoding="utf-8"?>
<p:tagLst xmlns:p="http://schemas.openxmlformats.org/presentationml/2006/main">
  <p:tag name="AS_UNIQUEID" val="2149"/>
</p:tagLst>
</file>

<file path=ppt/tags/tag355.xml><?xml version="1.0" encoding="utf-8"?>
<p:tagLst xmlns:p="http://schemas.openxmlformats.org/presentationml/2006/main">
  <p:tag name="AS_UNIQUEID" val="2150"/>
</p:tagLst>
</file>

<file path=ppt/tags/tag356.xml><?xml version="1.0" encoding="utf-8"?>
<p:tagLst xmlns:p="http://schemas.openxmlformats.org/presentationml/2006/main">
  <p:tag name="AS_UNIQUEID" val="2159"/>
</p:tagLst>
</file>

<file path=ppt/tags/tag357.xml><?xml version="1.0" encoding="utf-8"?>
<p:tagLst xmlns:p="http://schemas.openxmlformats.org/presentationml/2006/main">
  <p:tag name="AS_UNIQUEID" val="2162"/>
</p:tagLst>
</file>

<file path=ppt/tags/tag358.xml><?xml version="1.0" encoding="utf-8"?>
<p:tagLst xmlns:p="http://schemas.openxmlformats.org/presentationml/2006/main">
  <p:tag name="AS_UNIQUEID" val="2163"/>
</p:tagLst>
</file>

<file path=ppt/tags/tag359.xml><?xml version="1.0" encoding="utf-8"?>
<p:tagLst xmlns:p="http://schemas.openxmlformats.org/presentationml/2006/main">
  <p:tag name="AS_UNIQUEID" val="2164"/>
</p:tagLst>
</file>

<file path=ppt/tags/tag36.xml><?xml version="1.0" encoding="utf-8"?>
<p:tagLst xmlns:p="http://schemas.openxmlformats.org/presentationml/2006/main">
  <p:tag name="AS_UNIQUEID" val="176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0.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361.xml><?xml version="1.0" encoding="utf-8"?>
<p:tagLst xmlns:p="http://schemas.openxmlformats.org/presentationml/2006/main">
  <p:tag name="AS_UNIQUEID" val="2148"/>
</p:tagLst>
</file>

<file path=ppt/tags/tag362.xml><?xml version="1.0" encoding="utf-8"?>
<p:tagLst xmlns:p="http://schemas.openxmlformats.org/presentationml/2006/main">
  <p:tag name="AS_UNIQUEID" val="2149"/>
</p:tagLst>
</file>

<file path=ppt/tags/tag363.xml><?xml version="1.0" encoding="utf-8"?>
<p:tagLst xmlns:p="http://schemas.openxmlformats.org/presentationml/2006/main">
  <p:tag name="AS_UNIQUEID" val="2150"/>
</p:tagLst>
</file>

<file path=ppt/tags/tag364.xml><?xml version="1.0" encoding="utf-8"?>
<p:tagLst xmlns:p="http://schemas.openxmlformats.org/presentationml/2006/main">
  <p:tag name="AS_UNIQUEID" val="2159"/>
</p:tagLst>
</file>

<file path=ppt/tags/tag365.xml><?xml version="1.0" encoding="utf-8"?>
<p:tagLst xmlns:p="http://schemas.openxmlformats.org/presentationml/2006/main">
  <p:tag name="AS_UNIQUEID" val="2162"/>
</p:tagLst>
</file>

<file path=ppt/tags/tag366.xml><?xml version="1.0" encoding="utf-8"?>
<p:tagLst xmlns:p="http://schemas.openxmlformats.org/presentationml/2006/main">
  <p:tag name="AS_UNIQUEID" val="2163"/>
</p:tagLst>
</file>

<file path=ppt/tags/tag367.xml><?xml version="1.0" encoding="utf-8"?>
<p:tagLst xmlns:p="http://schemas.openxmlformats.org/presentationml/2006/main">
  <p:tag name="AS_UNIQUEID" val="2164"/>
</p:tagLst>
</file>

<file path=ppt/tags/tag368.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369.xml><?xml version="1.0" encoding="utf-8"?>
<p:tagLst xmlns:p="http://schemas.openxmlformats.org/presentationml/2006/main">
  <p:tag name="AS_UNIQUEID" val="2148"/>
</p:tagLst>
</file>

<file path=ppt/tags/tag37.xml><?xml version="1.0" encoding="utf-8"?>
<p:tagLst xmlns:p="http://schemas.openxmlformats.org/presentationml/2006/main">
  <p:tag name="AS_UNIQUEID" val="176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xml><?xml version="1.0" encoding="utf-8"?>
<p:tagLst xmlns:p="http://schemas.openxmlformats.org/presentationml/2006/main">
  <p:tag name="AS_UNIQUEID" val="2149"/>
</p:tagLst>
</file>

<file path=ppt/tags/tag371.xml><?xml version="1.0" encoding="utf-8"?>
<p:tagLst xmlns:p="http://schemas.openxmlformats.org/presentationml/2006/main">
  <p:tag name="AS_UNIQUEID" val="2150"/>
</p:tagLst>
</file>

<file path=ppt/tags/tag372.xml><?xml version="1.0" encoding="utf-8"?>
<p:tagLst xmlns:p="http://schemas.openxmlformats.org/presentationml/2006/main">
  <p:tag name="AS_UNIQUEID" val="3119"/>
</p:tagLst>
</file>

<file path=ppt/tags/tag373.xml><?xml version="1.0" encoding="utf-8"?>
<p:tagLst xmlns:p="http://schemas.openxmlformats.org/presentationml/2006/main">
  <p:tag name="AS_UNIQUEID" val="3127"/>
</p:tagLst>
</file>

<file path=ppt/tags/tag374.xml><?xml version="1.0" encoding="utf-8"?>
<p:tagLst xmlns:p="http://schemas.openxmlformats.org/presentationml/2006/main">
  <p:tag name="AS_UNIQUEID" val="484"/>
</p:tagLst>
</file>

<file path=ppt/tags/tag375.xml><?xml version="1.0" encoding="utf-8"?>
<p:tagLst xmlns:p="http://schemas.openxmlformats.org/presentationml/2006/main">
  <p:tag name="AS_UNIQUEID" val="484"/>
</p:tagLst>
</file>

<file path=ppt/tags/tag376.xml><?xml version="1.0" encoding="utf-8"?>
<p:tagLst xmlns:p="http://schemas.openxmlformats.org/presentationml/2006/main">
  <p:tag name="AS_UNIQUEID" val="484"/>
</p:tagLst>
</file>

<file path=ppt/tags/tag377.xml><?xml version="1.0" encoding="utf-8"?>
<p:tagLst xmlns:p="http://schemas.openxmlformats.org/presentationml/2006/main">
  <p:tag name="AS_UNIQUEID" val="484"/>
</p:tagLst>
</file>

<file path=ppt/tags/tag378.xml><?xml version="1.0" encoding="utf-8"?>
<p:tagLst xmlns:p="http://schemas.openxmlformats.org/presentationml/2006/main">
  <p:tag name="AS_UNIQUEID" val="3133"/>
</p:tagLst>
</file>

<file path=ppt/tags/tag379.xml><?xml version="1.0" encoding="utf-8"?>
<p:tagLst xmlns:p="http://schemas.openxmlformats.org/presentationml/2006/main">
  <p:tag name="AS_UNIQUEID" val="3135"/>
</p:tagLst>
</file>

<file path=ppt/tags/tag38.xml><?xml version="1.0" encoding="utf-8"?>
<p:tagLst xmlns:p="http://schemas.openxmlformats.org/presentationml/2006/main">
  <p:tag name="AS_UNIQUEID" val="176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0.xml><?xml version="1.0" encoding="utf-8"?>
<p:tagLst xmlns:p="http://schemas.openxmlformats.org/presentationml/2006/main">
  <p:tag name="AS_UNIQUEID" val="3148"/>
  <p:tag name="KSO_WM_DIAGRAM_VIRTUALLY_FRAME" val="{&quot;height&quot;:490.11905511811017,&quot;left&quot;:26.65,&quot;top&quot;:39.85,&quot;width&quot;:940}"/>
</p:tagLst>
</file>

<file path=ppt/tags/tag381.xml><?xml version="1.0" encoding="utf-8"?>
<p:tagLst xmlns:p="http://schemas.openxmlformats.org/presentationml/2006/main">
  <p:tag name="AS_UNIQUEID" val="3150"/>
</p:tagLst>
</file>

<file path=ppt/tags/tag382.xml><?xml version="1.0" encoding="utf-8"?>
<p:tagLst xmlns:p="http://schemas.openxmlformats.org/presentationml/2006/main">
  <p:tag name="AS_UNIQUEID" val="3151"/>
  <p:tag name="KSO_WM_DIAGRAM_VIRTUALLY_FRAME" val="{&quot;height&quot;:490.11905511811017,&quot;left&quot;:26.65,&quot;top&quot;:39.85,&quot;width&quot;:940}"/>
</p:tagLst>
</file>

<file path=ppt/tags/tag383.xml><?xml version="1.0" encoding="utf-8"?>
<p:tagLst xmlns:p="http://schemas.openxmlformats.org/presentationml/2006/main">
  <p:tag name="AS_UNIQUEID" val="3152"/>
</p:tagLst>
</file>

<file path=ppt/tags/tag384.xml><?xml version="1.0" encoding="utf-8"?>
<p:tagLst xmlns:p="http://schemas.openxmlformats.org/presentationml/2006/main">
  <p:tag name="AS_UNIQUEID" val="3150"/>
</p:tagLst>
</file>

<file path=ppt/tags/tag385.xml><?xml version="1.0" encoding="utf-8"?>
<p:tagLst xmlns:p="http://schemas.openxmlformats.org/presentationml/2006/main">
  <p:tag name="AS_UNIQUEID" val="3150"/>
</p:tagLst>
</file>

<file path=ppt/tags/tag386.xml><?xml version="1.0" encoding="utf-8"?>
<p:tagLst xmlns:p="http://schemas.openxmlformats.org/presentationml/2006/main">
  <p:tag name="AS_UNIQUEID" val="3136"/>
</p:tagLst>
</file>

<file path=ppt/tags/tag387.xml><?xml version="1.0" encoding="utf-8"?>
<p:tagLst xmlns:p="http://schemas.openxmlformats.org/presentationml/2006/main">
  <p:tag name="AS_UNIQUEID" val="3136"/>
</p:tagLst>
</file>

<file path=ppt/tags/tag388.xml><?xml version="1.0" encoding="utf-8"?>
<p:tagLst xmlns:p="http://schemas.openxmlformats.org/presentationml/2006/main">
  <p:tag name="AS_UNIQUEID" val="3136"/>
</p:tagLst>
</file>

<file path=ppt/tags/tag389.xml><?xml version="1.0" encoding="utf-8"?>
<p:tagLst xmlns:p="http://schemas.openxmlformats.org/presentationml/2006/main">
  <p:tag name="AS_UNIQUEID" val="3136"/>
</p:tagLst>
</file>

<file path=ppt/tags/tag39.xml><?xml version="1.0" encoding="utf-8"?>
<p:tagLst xmlns:p="http://schemas.openxmlformats.org/presentationml/2006/main">
  <p:tag name="AS_UNIQUEID" val="176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0.xml><?xml version="1.0" encoding="utf-8"?>
<p:tagLst xmlns:p="http://schemas.openxmlformats.org/presentationml/2006/main">
  <p:tag name="AS_UNIQUEID" val="3136"/>
</p:tagLst>
</file>

<file path=ppt/tags/tag391.xml><?xml version="1.0" encoding="utf-8"?>
<p:tagLst xmlns:p="http://schemas.openxmlformats.org/presentationml/2006/main">
  <p:tag name="AS_UNIQUEID" val="3147"/>
</p:tagLst>
</file>

<file path=ppt/tags/tag392.xml><?xml version="1.0" encoding="utf-8"?>
<p:tagLst xmlns:p="http://schemas.openxmlformats.org/presentationml/2006/main">
  <p:tag name="AS_UNIQUEID" val="3090"/>
</p:tagLst>
</file>

<file path=ppt/tags/tag393.xml><?xml version="1.0" encoding="utf-8"?>
<p:tagLst xmlns:p="http://schemas.openxmlformats.org/presentationml/2006/main">
  <p:tag name="KSO_WM_BEAUTIFY_FLAG" val="#wm#"/>
  <p:tag name="KSO_WM_TEMPLATE_CATEGORY" val="custom"/>
  <p:tag name="KSO_WM_TEMPLATE_INDEX" val="20180625"/>
</p:tagLst>
</file>

<file path=ppt/tags/tag394.xml><?xml version="1.0" encoding="utf-8"?>
<p:tagLst xmlns:p="http://schemas.openxmlformats.org/presentationml/2006/main">
  <p:tag name="AS_UNIQUEID" val="3115"/>
</p:tagLst>
</file>

<file path=ppt/tags/tag395.xml><?xml version="1.0" encoding="utf-8"?>
<p:tagLst xmlns:p="http://schemas.openxmlformats.org/presentationml/2006/main">
  <p:tag name="AS_UNIQUEID" val="3116"/>
</p:tagLst>
</file>

<file path=ppt/tags/tag396.xml><?xml version="1.0" encoding="utf-8"?>
<p:tagLst xmlns:p="http://schemas.openxmlformats.org/presentationml/2006/main">
  <p:tag name="AS_UNIQUEID" val="3133"/>
</p:tagLst>
</file>

<file path=ppt/tags/tag397.xml><?xml version="1.0" encoding="utf-8"?>
<p:tagLst xmlns:p="http://schemas.openxmlformats.org/presentationml/2006/main">
  <p:tag name="AS_UNIQUEID" val="3158"/>
</p:tagLst>
</file>

<file path=ppt/tags/tag398.xml><?xml version="1.0" encoding="utf-8"?>
<p:tagLst xmlns:p="http://schemas.openxmlformats.org/presentationml/2006/main">
  <p:tag name="AS_UNIQUEID" val="2978"/>
  <p:tag name="KSO_WM_BEAUTIFY_FLAG" val=""/>
</p:tagLst>
</file>

<file path=ppt/tags/tag399.xml><?xml version="1.0" encoding="utf-8"?>
<p:tagLst xmlns:p="http://schemas.openxmlformats.org/presentationml/2006/main">
  <p:tag name="AS_UNIQUEID" val="2978"/>
  <p:tag name="KSO_WM_BEAUTIFY_FLAG" val=""/>
</p:tagLst>
</file>

<file path=ppt/tags/tag4.xml><?xml version="1.0" encoding="utf-8"?>
<p:tagLst xmlns:p="http://schemas.openxmlformats.org/presentationml/2006/main">
  <p:tag name="AS_UNIQUEID" val="172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767"/>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0.xml><?xml version="1.0" encoding="utf-8"?>
<p:tagLst xmlns:p="http://schemas.openxmlformats.org/presentationml/2006/main">
  <p:tag name="AS_UNIQUEID" val="3165"/>
</p:tagLst>
</file>

<file path=ppt/tags/tag401.xml><?xml version="1.0" encoding="utf-8"?>
<p:tagLst xmlns:p="http://schemas.openxmlformats.org/presentationml/2006/main">
  <p:tag name="AS_UNIQUEID" val="2987"/>
  <p:tag name="KSO_WM_BEAUTIFY_FLAG" val=""/>
</p:tagLst>
</file>

<file path=ppt/tags/tag402.xml><?xml version="1.0" encoding="utf-8"?>
<p:tagLst xmlns:p="http://schemas.openxmlformats.org/presentationml/2006/main">
  <p:tag name="AS_UNIQUEID" val="3166"/>
</p:tagLst>
</file>

<file path=ppt/tags/tag403.xml><?xml version="1.0" encoding="utf-8"?>
<p:tagLst xmlns:p="http://schemas.openxmlformats.org/presentationml/2006/main">
  <p:tag name="AS_UNIQUEID" val="2983"/>
  <p:tag name="KSO_WM_BEAUTIFY_FLAG" val=""/>
</p:tagLst>
</file>

<file path=ppt/tags/tag404.xml><?xml version="1.0" encoding="utf-8"?>
<p:tagLst xmlns:p="http://schemas.openxmlformats.org/presentationml/2006/main">
  <p:tag name="AS_UNIQUEID" val="3167"/>
</p:tagLst>
</file>

<file path=ppt/tags/tag405.xml><?xml version="1.0" encoding="utf-8"?>
<p:tagLst xmlns:p="http://schemas.openxmlformats.org/presentationml/2006/main">
  <p:tag name="AS_UNIQUEID" val="484"/>
  <p:tag name="KSO_WM_BEAUTIFY_FLAG" val=""/>
</p:tagLst>
</file>

<file path=ppt/tags/tag406.xml><?xml version="1.0" encoding="utf-8"?>
<p:tagLst xmlns:p="http://schemas.openxmlformats.org/presentationml/2006/main">
  <p:tag name="AS_UNIQUEID" val="3168"/>
</p:tagLst>
</file>

<file path=ppt/tags/tag407.xml><?xml version="1.0" encoding="utf-8"?>
<p:tagLst xmlns:p="http://schemas.openxmlformats.org/presentationml/2006/main">
  <p:tag name="AS_UNIQUEID" val="3169"/>
</p:tagLst>
</file>

<file path=ppt/tags/tag408.xml><?xml version="1.0" encoding="utf-8"?>
<p:tagLst xmlns:p="http://schemas.openxmlformats.org/presentationml/2006/main">
  <p:tag name="AS_UNIQUEID" val="3170"/>
</p:tagLst>
</file>

<file path=ppt/tags/tag409.xml><?xml version="1.0" encoding="utf-8"?>
<p:tagLst xmlns:p="http://schemas.openxmlformats.org/presentationml/2006/main">
  <p:tag name="AS_UNIQUEID" val="3160"/>
</p:tagLst>
</file>

<file path=ppt/tags/tag41.xml><?xml version="1.0" encoding="utf-8"?>
<p:tagLst xmlns:p="http://schemas.openxmlformats.org/presentationml/2006/main">
  <p:tag name="AS_UNIQUEID" val="1768"/>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0.xml><?xml version="1.0" encoding="utf-8"?>
<p:tagLst xmlns:p="http://schemas.openxmlformats.org/presentationml/2006/main">
  <p:tag name="AS_UNIQUEID" val="484"/>
  <p:tag name="KSO_WM_BEAUTIFY_FLAG" val=""/>
</p:tagLst>
</file>

<file path=ppt/tags/tag411.xml><?xml version="1.0" encoding="utf-8"?>
<p:tagLst xmlns:p="http://schemas.openxmlformats.org/presentationml/2006/main">
  <p:tag name="AS_UNIQUEID" val="484"/>
  <p:tag name="KSO_WM_BEAUTIFY_FLAG" val=""/>
</p:tagLst>
</file>

<file path=ppt/tags/tag412.xml><?xml version="1.0" encoding="utf-8"?>
<p:tagLst xmlns:p="http://schemas.openxmlformats.org/presentationml/2006/main">
  <p:tag name="KSO_WM_BEAUTIFY_FLAG" val="#wm#"/>
  <p:tag name="KSO_WM_TEMPLATE_CATEGORY" val="custom"/>
  <p:tag name="KSO_WM_TEMPLATE_INDEX" val="20180625"/>
  <p:tag name="RESOURCE_RECORD_KEY" val="{&quot;10&quot;:[21555078],&quot;65&quot;:[20180625]}"/>
</p:tagLst>
</file>

<file path=ppt/tags/tag413.xml><?xml version="1.0" encoding="utf-8"?>
<p:tagLst xmlns:p="http://schemas.openxmlformats.org/presentationml/2006/main">
  <p:tag name="AS_UNIQUEID" val="3175"/>
</p:tagLst>
</file>

<file path=ppt/tags/tag414.xml><?xml version="1.0" encoding="utf-8"?>
<p:tagLst xmlns:p="http://schemas.openxmlformats.org/presentationml/2006/main">
  <p:tag name="AS_UNIQUEID" val="3176"/>
</p:tagLst>
</file>

<file path=ppt/tags/tag415.xml><?xml version="1.0" encoding="utf-8"?>
<p:tagLst xmlns:p="http://schemas.openxmlformats.org/presentationml/2006/main">
  <p:tag name="AS_UNIQUEID" val="3178"/>
</p:tagLst>
</file>

<file path=ppt/tags/tag416.xml><?xml version="1.0" encoding="utf-8"?>
<p:tagLst xmlns:p="http://schemas.openxmlformats.org/presentationml/2006/main">
  <p:tag name="AS_UNIQUEID" val="3179"/>
</p:tagLst>
</file>

<file path=ppt/tags/tag417.xml><?xml version="1.0" encoding="utf-8"?>
<p:tagLst xmlns:p="http://schemas.openxmlformats.org/presentationml/2006/main">
  <p:tag name="AS_UNIQUEID" val="484"/>
  <p:tag name="KSO_WM_BEAUTIFY_FLAG" val=""/>
</p:tagLst>
</file>

<file path=ppt/tags/tag418.xml><?xml version="1.0" encoding="utf-8"?>
<p:tagLst xmlns:p="http://schemas.openxmlformats.org/presentationml/2006/main">
  <p:tag name="AS_UNIQUEID" val="3180"/>
</p:tagLst>
</file>

<file path=ppt/tags/tag419.xml><?xml version="1.0" encoding="utf-8"?>
<p:tagLst xmlns:p="http://schemas.openxmlformats.org/presentationml/2006/main">
  <p:tag name="AS_UNIQUEID" val="3181"/>
</p:tagLst>
</file>

<file path=ppt/tags/tag42.xml><?xml version="1.0" encoding="utf-8"?>
<p:tagLst xmlns:p="http://schemas.openxmlformats.org/presentationml/2006/main">
  <p:tag name="AS_UNIQUEID" val="1769"/>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5**"/>
  <p:tag name="KSO_WM_UNIT_LAYERLEVEL" val="1"/>
  <p:tag name="PA" val="v3.2.0"/>
</p:tagLst>
</file>

<file path=ppt/tags/tag420.xml><?xml version="1.0" encoding="utf-8"?>
<p:tagLst xmlns:p="http://schemas.openxmlformats.org/presentationml/2006/main">
  <p:tag name="AS_UNIQUEID" val="3183"/>
</p:tagLst>
</file>

<file path=ppt/tags/tag421.xml><?xml version="1.0" encoding="utf-8"?>
<p:tagLst xmlns:p="http://schemas.openxmlformats.org/presentationml/2006/main">
  <p:tag name="AS_UNIQUEID" val="3184"/>
</p:tagLst>
</file>

<file path=ppt/tags/tag422.xml><?xml version="1.0" encoding="utf-8"?>
<p:tagLst xmlns:p="http://schemas.openxmlformats.org/presentationml/2006/main">
  <p:tag name="AS_UNIQUEID" val="3185"/>
</p:tagLst>
</file>

<file path=ppt/tags/tag423.xml><?xml version="1.0" encoding="utf-8"?>
<p:tagLst xmlns:p="http://schemas.openxmlformats.org/presentationml/2006/main">
  <p:tag name="AS_UNIQUEID" val="3186"/>
</p:tagLst>
</file>

<file path=ppt/tags/tag424.xml><?xml version="1.0" encoding="utf-8"?>
<p:tagLst xmlns:p="http://schemas.openxmlformats.org/presentationml/2006/main">
  <p:tag name="AS_UNIQUEID" val="3187"/>
</p:tagLst>
</file>

<file path=ppt/tags/tag425.xml><?xml version="1.0" encoding="utf-8"?>
<p:tagLst xmlns:p="http://schemas.openxmlformats.org/presentationml/2006/main">
  <p:tag name="AS_UNIQUEID" val="2987"/>
  <p:tag name="KSO_WM_BEAUTIFY_FLAG" val=""/>
</p:tagLst>
</file>

<file path=ppt/tags/tag426.xml><?xml version="1.0" encoding="utf-8"?>
<p:tagLst xmlns:p="http://schemas.openxmlformats.org/presentationml/2006/main">
  <p:tag name="AS_UNIQUEID" val="3188"/>
</p:tagLst>
</file>

<file path=ppt/tags/tag427.xml><?xml version="1.0" encoding="utf-8"?>
<p:tagLst xmlns:p="http://schemas.openxmlformats.org/presentationml/2006/main">
  <p:tag name="AS_UNIQUEID" val="3189"/>
</p:tagLst>
</file>

<file path=ppt/tags/tag428.xml><?xml version="1.0" encoding="utf-8"?>
<p:tagLst xmlns:p="http://schemas.openxmlformats.org/presentationml/2006/main">
  <p:tag name="AS_UNIQUEID" val="3190"/>
</p:tagLst>
</file>

<file path=ppt/tags/tag429.xml><?xml version="1.0" encoding="utf-8"?>
<p:tagLst xmlns:p="http://schemas.openxmlformats.org/presentationml/2006/main">
  <p:tag name="AS_UNIQUEID" val="2983"/>
  <p:tag name="KSO_WM_BEAUTIFY_FLAG" val=""/>
</p:tagLst>
</file>

<file path=ppt/tags/tag43.xml><?xml version="1.0" encoding="utf-8"?>
<p:tagLst xmlns:p="http://schemas.openxmlformats.org/presentationml/2006/main">
  <p:tag name="AS_UNIQUEID" val="177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0.xml><?xml version="1.0" encoding="utf-8"?>
<p:tagLst xmlns:p="http://schemas.openxmlformats.org/presentationml/2006/main">
  <p:tag name="AS_UNIQUEID" val="3191"/>
</p:tagLst>
</file>

<file path=ppt/tags/tag431.xml><?xml version="1.0" encoding="utf-8"?>
<p:tagLst xmlns:p="http://schemas.openxmlformats.org/presentationml/2006/main">
  <p:tag name="AS_UNIQUEID" val="3184"/>
</p:tagLst>
</file>

<file path=ppt/tags/tag432.xml><?xml version="1.0" encoding="utf-8"?>
<p:tagLst xmlns:p="http://schemas.openxmlformats.org/presentationml/2006/main">
  <p:tag name="AS_UNIQUEID" val="3133"/>
</p:tagLst>
</file>

<file path=ppt/tags/tag433.xml><?xml version="1.0" encoding="utf-8"?>
<p:tagLst xmlns:p="http://schemas.openxmlformats.org/presentationml/2006/main">
  <p:tag name="AS_UNIQUEID" val="484"/>
  <p:tag name="KSO_WM_BEAUTIFY_FLAG" val=""/>
</p:tagLst>
</file>

<file path=ppt/tags/tag434.xml><?xml version="1.0" encoding="utf-8"?>
<p:tagLst xmlns:p="http://schemas.openxmlformats.org/presentationml/2006/main">
  <p:tag name="KSO_WM_BEAUTIFY_FLAG" val="#wm#"/>
  <p:tag name="KSO_WM_TEMPLATE_CATEGORY" val="custom"/>
  <p:tag name="KSO_WM_TEMPLATE_INDEX" val="20180625"/>
</p:tagLst>
</file>

<file path=ppt/tags/tag435.xml><?xml version="1.0" encoding="utf-8"?>
<p:tagLst xmlns:p="http://schemas.openxmlformats.org/presentationml/2006/main">
  <p:tag name="AS_UNIQUEID" val="3172"/>
</p:tagLst>
</file>

<file path=ppt/tags/tag436.xml><?xml version="1.0" encoding="utf-8"?>
<p:tagLst xmlns:p="http://schemas.openxmlformats.org/presentationml/2006/main">
  <p:tag name="AS_UNIQUEID" val="3173"/>
</p:tagLst>
</file>

<file path=ppt/tags/tag437.xml><?xml version="1.0" encoding="utf-8"?>
<p:tagLst xmlns:p="http://schemas.openxmlformats.org/presentationml/2006/main">
  <p:tag name="AS_UNIQUEID" val="3193"/>
</p:tagLst>
</file>

<file path=ppt/tags/tag438.xml><?xml version="1.0" encoding="utf-8"?>
<p:tagLst xmlns:p="http://schemas.openxmlformats.org/presentationml/2006/main">
  <p:tag name="AS_UNIQUEID" val="2978"/>
  <p:tag name="KSO_WM_BEAUTIFY_FLAG" val=""/>
</p:tagLst>
</file>

<file path=ppt/tags/tag439.xml><?xml version="1.0" encoding="utf-8"?>
<p:tagLst xmlns:p="http://schemas.openxmlformats.org/presentationml/2006/main">
  <p:tag name="AS_UNIQUEID" val="2978"/>
  <p:tag name="KSO_WM_BEAUTIFY_FLAG" val=""/>
</p:tagLst>
</file>

<file path=ppt/tags/tag44.xml><?xml version="1.0" encoding="utf-8"?>
<p:tagLst xmlns:p="http://schemas.openxmlformats.org/presentationml/2006/main">
  <p:tag name="AS_UNIQUEID" val="177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0.xml><?xml version="1.0" encoding="utf-8"?>
<p:tagLst xmlns:p="http://schemas.openxmlformats.org/presentationml/2006/main">
  <p:tag name="AS_UNIQUEID" val="2978"/>
  <p:tag name="KSO_WM_BEAUTIFY_FLAG" val=""/>
</p:tagLst>
</file>

<file path=ppt/tags/tag441.xml><?xml version="1.0" encoding="utf-8"?>
<p:tagLst xmlns:p="http://schemas.openxmlformats.org/presentationml/2006/main">
  <p:tag name="AS_UNIQUEID" val="3195"/>
</p:tagLst>
</file>

<file path=ppt/tags/tag442.xml><?xml version="1.0" encoding="utf-8"?>
<p:tagLst xmlns:p="http://schemas.openxmlformats.org/presentationml/2006/main">
  <p:tag name="AS_UNIQUEID" val="3198"/>
</p:tagLst>
</file>

<file path=ppt/tags/tag443.xml><?xml version="1.0" encoding="utf-8"?>
<p:tagLst xmlns:p="http://schemas.openxmlformats.org/presentationml/2006/main">
  <p:tag name="AS_UNIQUEID" val="3199"/>
</p:tagLst>
</file>

<file path=ppt/tags/tag444.xml><?xml version="1.0" encoding="utf-8"?>
<p:tagLst xmlns:p="http://schemas.openxmlformats.org/presentationml/2006/main">
  <p:tag name="AS_UNIQUEID" val="3200"/>
</p:tagLst>
</file>

<file path=ppt/tags/tag445.xml><?xml version="1.0" encoding="utf-8"?>
<p:tagLst xmlns:p="http://schemas.openxmlformats.org/presentationml/2006/main">
  <p:tag name="AS_UNIQUEID" val="3201"/>
</p:tagLst>
</file>

<file path=ppt/tags/tag446.xml><?xml version="1.0" encoding="utf-8"?>
<p:tagLst xmlns:p="http://schemas.openxmlformats.org/presentationml/2006/main">
  <p:tag name="AS_UNIQUEID" val="3202"/>
</p:tagLst>
</file>

<file path=ppt/tags/tag447.xml><?xml version="1.0" encoding="utf-8"?>
<p:tagLst xmlns:p="http://schemas.openxmlformats.org/presentationml/2006/main">
  <p:tag name="AS_UNIQUEID" val="3203"/>
</p:tagLst>
</file>

<file path=ppt/tags/tag448.xml><?xml version="1.0" encoding="utf-8"?>
<p:tagLst xmlns:p="http://schemas.openxmlformats.org/presentationml/2006/main">
  <p:tag name="AS_UNIQUEID" val="3184"/>
</p:tagLst>
</file>

<file path=ppt/tags/tag449.xml><?xml version="1.0" encoding="utf-8"?>
<p:tagLst xmlns:p="http://schemas.openxmlformats.org/presentationml/2006/main">
  <p:tag name="AS_UNIQUEID" val="3133"/>
</p:tagLst>
</file>

<file path=ppt/tags/tag45.xml><?xml version="1.0" encoding="utf-8"?>
<p:tagLst xmlns:p="http://schemas.openxmlformats.org/presentationml/2006/main">
  <p:tag name="AS_UNIQUEID" val="177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0.xml><?xml version="1.0" encoding="utf-8"?>
<p:tagLst xmlns:p="http://schemas.openxmlformats.org/presentationml/2006/main">
  <p:tag name="AS_UNIQUEID" val="3185"/>
</p:tagLst>
</file>

<file path=ppt/tags/tag451.xml><?xml version="1.0" encoding="utf-8"?>
<p:tagLst xmlns:p="http://schemas.openxmlformats.org/presentationml/2006/main">
  <p:tag name="AS_UNIQUEID" val="3201"/>
</p:tagLst>
</file>

<file path=ppt/tags/tag452.xml><?xml version="1.0" encoding="utf-8"?>
<p:tagLst xmlns:p="http://schemas.openxmlformats.org/presentationml/2006/main">
  <p:tag name="KSO_WM_BEAUTIFY_FLAG" val="#wm#"/>
  <p:tag name="KSO_WM_TEMPLATE_CATEGORY" val="custom"/>
  <p:tag name="KSO_WM_TEMPLATE_INDEX" val="20180625"/>
</p:tagLst>
</file>

<file path=ppt/tags/tag453.xml><?xml version="1.0" encoding="utf-8"?>
<p:tagLst xmlns:p="http://schemas.openxmlformats.org/presentationml/2006/main">
  <p:tag name="AS_UNIQUEID" val="2978"/>
  <p:tag name="KSO_WM_BEAUTIFY_FLAG" val=""/>
</p:tagLst>
</file>

<file path=ppt/tags/tag454.xml><?xml version="1.0" encoding="utf-8"?>
<p:tagLst xmlns:p="http://schemas.openxmlformats.org/presentationml/2006/main">
  <p:tag name="AS_UNIQUEID" val="2978"/>
  <p:tag name="KSO_WM_BEAUTIFY_FLAG" val=""/>
</p:tagLst>
</file>

<file path=ppt/tags/tag455.xml><?xml version="1.0" encoding="utf-8"?>
<p:tagLst xmlns:p="http://schemas.openxmlformats.org/presentationml/2006/main">
  <p:tag name="AS_UNIQUEID" val="3206"/>
</p:tagLst>
</file>

<file path=ppt/tags/tag456.xml><?xml version="1.0" encoding="utf-8"?>
<p:tagLst xmlns:p="http://schemas.openxmlformats.org/presentationml/2006/main">
  <p:tag name="AS_UNIQUEID" val="3208"/>
</p:tagLst>
</file>

<file path=ppt/tags/tag457.xml><?xml version="1.0" encoding="utf-8"?>
<p:tagLst xmlns:p="http://schemas.openxmlformats.org/presentationml/2006/main">
  <p:tag name="AS_UNIQUEID" val="3209"/>
</p:tagLst>
</file>

<file path=ppt/tags/tag458.xml><?xml version="1.0" encoding="utf-8"?>
<p:tagLst xmlns:p="http://schemas.openxmlformats.org/presentationml/2006/main">
  <p:tag name="AS_UNIQUEID" val="3210"/>
</p:tagLst>
</file>

<file path=ppt/tags/tag459.xml><?xml version="1.0" encoding="utf-8"?>
<p:tagLst xmlns:p="http://schemas.openxmlformats.org/presentationml/2006/main">
  <p:tag name="AS_UNIQUEID" val="3212"/>
</p:tagLst>
</file>

<file path=ppt/tags/tag46.xml><?xml version="1.0" encoding="utf-8"?>
<p:tagLst xmlns:p="http://schemas.openxmlformats.org/presentationml/2006/main">
  <p:tag name="AS_UNIQUEID" val="177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0.xml><?xml version="1.0" encoding="utf-8"?>
<p:tagLst xmlns:p="http://schemas.openxmlformats.org/presentationml/2006/main">
  <p:tag name="AS_UNIQUEID" val="3213"/>
</p:tagLst>
</file>

<file path=ppt/tags/tag461.xml><?xml version="1.0" encoding="utf-8"?>
<p:tagLst xmlns:p="http://schemas.openxmlformats.org/presentationml/2006/main">
  <p:tag name="AS_UNIQUEID" val="3214"/>
</p:tagLst>
</file>

<file path=ppt/tags/tag462.xml><?xml version="1.0" encoding="utf-8"?>
<p:tagLst xmlns:p="http://schemas.openxmlformats.org/presentationml/2006/main">
  <p:tag name="AS_UNIQUEID" val="3215"/>
</p:tagLst>
</file>

<file path=ppt/tags/tag463.xml><?xml version="1.0" encoding="utf-8"?>
<p:tagLst xmlns:p="http://schemas.openxmlformats.org/presentationml/2006/main">
  <p:tag name="AS_UNIQUEID" val="3216"/>
</p:tagLst>
</file>

<file path=ppt/tags/tag464.xml><?xml version="1.0" encoding="utf-8"?>
<p:tagLst xmlns:p="http://schemas.openxmlformats.org/presentationml/2006/main">
  <p:tag name="AS_UNIQUEID" val="3217"/>
</p:tagLst>
</file>

<file path=ppt/tags/tag465.xml><?xml version="1.0" encoding="utf-8"?>
<p:tagLst xmlns:p="http://schemas.openxmlformats.org/presentationml/2006/main">
  <p:tag name="AS_UNIQUEID" val="3218"/>
</p:tagLst>
</file>

<file path=ppt/tags/tag466.xml><?xml version="1.0" encoding="utf-8"?>
<p:tagLst xmlns:p="http://schemas.openxmlformats.org/presentationml/2006/main">
  <p:tag name="AS_UNIQUEID" val="3219"/>
</p:tagLst>
</file>

<file path=ppt/tags/tag467.xml><?xml version="1.0" encoding="utf-8"?>
<p:tagLst xmlns:p="http://schemas.openxmlformats.org/presentationml/2006/main">
  <p:tag name="AS_UNIQUEID" val="3220"/>
</p:tagLst>
</file>

<file path=ppt/tags/tag468.xml><?xml version="1.0" encoding="utf-8"?>
<p:tagLst xmlns:p="http://schemas.openxmlformats.org/presentationml/2006/main">
  <p:tag name="AS_UNIQUEID" val="3221"/>
</p:tagLst>
</file>

<file path=ppt/tags/tag469.xml><?xml version="1.0" encoding="utf-8"?>
<p:tagLst xmlns:p="http://schemas.openxmlformats.org/presentationml/2006/main">
  <p:tag name="AS_UNIQUEID" val="3222"/>
</p:tagLst>
</file>

<file path=ppt/tags/tag47.xml><?xml version="1.0" encoding="utf-8"?>
<p:tagLst xmlns:p="http://schemas.openxmlformats.org/presentationml/2006/main">
  <p:tag name="AS_UNIQUEID" val="177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0.xml><?xml version="1.0" encoding="utf-8"?>
<p:tagLst xmlns:p="http://schemas.openxmlformats.org/presentationml/2006/main">
  <p:tag name="AS_UNIQUEID" val="2983"/>
  <p:tag name="KSO_WM_BEAUTIFY_FLAG" val=""/>
</p:tagLst>
</file>

<file path=ppt/tags/tag471.xml><?xml version="1.0" encoding="utf-8"?>
<p:tagLst xmlns:p="http://schemas.openxmlformats.org/presentationml/2006/main">
  <p:tag name="AS_UNIQUEID" val="2987"/>
  <p:tag name="KSO_WM_BEAUTIFY_FLAG" val=""/>
</p:tagLst>
</file>

<file path=ppt/tags/tag472.xml><?xml version="1.0" encoding="utf-8"?>
<p:tagLst xmlns:p="http://schemas.openxmlformats.org/presentationml/2006/main">
  <p:tag name="AS_UNIQUEID" val="2987"/>
  <p:tag name="KSO_WM_BEAUTIFY_FLAG" val=""/>
</p:tagLst>
</file>

<file path=ppt/tags/tag473.xml><?xml version="1.0" encoding="utf-8"?>
<p:tagLst xmlns:p="http://schemas.openxmlformats.org/presentationml/2006/main">
  <p:tag name="AS_UNIQUEID" val="2983"/>
  <p:tag name="KSO_WM_BEAUTIFY_FLAG" val=""/>
</p:tagLst>
</file>

<file path=ppt/tags/tag474.xml><?xml version="1.0" encoding="utf-8"?>
<p:tagLst xmlns:p="http://schemas.openxmlformats.org/presentationml/2006/main">
  <p:tag name="AS_UNIQUEID" val="3223"/>
</p:tagLst>
</file>

<file path=ppt/tags/tag475.xml><?xml version="1.0" encoding="utf-8"?>
<p:tagLst xmlns:p="http://schemas.openxmlformats.org/presentationml/2006/main">
  <p:tag name="AS_UNIQUEID" val="484"/>
  <p:tag name="KSO_WM_BEAUTIFY_FLAG" val=""/>
</p:tagLst>
</file>

<file path=ppt/tags/tag476.xml><?xml version="1.0" encoding="utf-8"?>
<p:tagLst xmlns:p="http://schemas.openxmlformats.org/presentationml/2006/main">
  <p:tag name="AS_UNIQUEID" val="484"/>
  <p:tag name="KSO_WM_BEAUTIFY_FLAG" val=""/>
</p:tagLst>
</file>

<file path=ppt/tags/tag477.xml><?xml version="1.0" encoding="utf-8"?>
<p:tagLst xmlns:p="http://schemas.openxmlformats.org/presentationml/2006/main">
  <p:tag name="AS_UNIQUEID" val="3184"/>
</p:tagLst>
</file>

<file path=ppt/tags/tag478.xml><?xml version="1.0" encoding="utf-8"?>
<p:tagLst xmlns:p="http://schemas.openxmlformats.org/presentationml/2006/main">
  <p:tag name="AS_UNIQUEID" val="3133"/>
</p:tagLst>
</file>

<file path=ppt/tags/tag479.xml><?xml version="1.0" encoding="utf-8"?>
<p:tagLst xmlns:p="http://schemas.openxmlformats.org/presentationml/2006/main">
  <p:tag name="AS_UNIQUEID" val="3213"/>
</p:tagLst>
</file>

<file path=ppt/tags/tag48.xml><?xml version="1.0" encoding="utf-8"?>
<p:tagLst xmlns:p="http://schemas.openxmlformats.org/presentationml/2006/main">
  <p:tag name="AS_UNIQUEID" val="177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0.xml><?xml version="1.0" encoding="utf-8"?>
<p:tagLst xmlns:p="http://schemas.openxmlformats.org/presentationml/2006/main">
  <p:tag name="AS_UNIQUEID" val="3210"/>
</p:tagLst>
</file>

<file path=ppt/tags/tag481.xml><?xml version="1.0" encoding="utf-8"?>
<p:tagLst xmlns:p="http://schemas.openxmlformats.org/presentationml/2006/main">
  <p:tag name="KSO_WM_BEAUTIFY_FLAG" val="#wm#"/>
  <p:tag name="KSO_WM_TEMPLATE_CATEGORY" val="custom"/>
  <p:tag name="KSO_WM_TEMPLATE_INDEX" val="20180625"/>
</p:tagLst>
</file>

<file path=ppt/tags/tag482.xml><?xml version="1.0" encoding="utf-8"?>
<p:tagLst xmlns:p="http://schemas.openxmlformats.org/presentationml/2006/main">
  <p:tag name="AS_UNIQUEID" val="2978"/>
  <p:tag name="KSO_WM_BEAUTIFY_FLAG" val=""/>
</p:tagLst>
</file>

<file path=ppt/tags/tag483.xml><?xml version="1.0" encoding="utf-8"?>
<p:tagLst xmlns:p="http://schemas.openxmlformats.org/presentationml/2006/main">
  <p:tag name="AS_UNIQUEID" val="2978"/>
  <p:tag name="KSO_WM_BEAUTIFY_FLAG" val=""/>
</p:tagLst>
</file>

<file path=ppt/tags/tag484.xml><?xml version="1.0" encoding="utf-8"?>
<p:tagLst xmlns:p="http://schemas.openxmlformats.org/presentationml/2006/main">
  <p:tag name="AS_UNIQUEID" val="3226"/>
</p:tagLst>
</file>

<file path=ppt/tags/tag485.xml><?xml version="1.0" encoding="utf-8"?>
<p:tagLst xmlns:p="http://schemas.openxmlformats.org/presentationml/2006/main">
  <p:tag name="AS_UNIQUEID" val="3228"/>
</p:tagLst>
</file>

<file path=ppt/tags/tag486.xml><?xml version="1.0" encoding="utf-8"?>
<p:tagLst xmlns:p="http://schemas.openxmlformats.org/presentationml/2006/main">
  <p:tag name="AS_UNIQUEID" val="3230"/>
</p:tagLst>
</file>

<file path=ppt/tags/tag487.xml><?xml version="1.0" encoding="utf-8"?>
<p:tagLst xmlns:p="http://schemas.openxmlformats.org/presentationml/2006/main">
  <p:tag name="AS_UNIQUEID" val="484"/>
  <p:tag name="KSO_WM_BEAUTIFY_FLAG" val=""/>
</p:tagLst>
</file>

<file path=ppt/tags/tag488.xml><?xml version="1.0" encoding="utf-8"?>
<p:tagLst xmlns:p="http://schemas.openxmlformats.org/presentationml/2006/main">
  <p:tag name="AS_UNIQUEID" val="3231"/>
</p:tagLst>
</file>

<file path=ppt/tags/tag489.xml><?xml version="1.0" encoding="utf-8"?>
<p:tagLst xmlns:p="http://schemas.openxmlformats.org/presentationml/2006/main">
  <p:tag name="AS_UNIQUEID" val="3232"/>
</p:tagLst>
</file>

<file path=ppt/tags/tag49.xml><?xml version="1.0" encoding="utf-8"?>
<p:tagLst xmlns:p="http://schemas.openxmlformats.org/presentationml/2006/main">
  <p:tag name="AS_UNIQUEID" val="177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0.xml><?xml version="1.0" encoding="utf-8"?>
<p:tagLst xmlns:p="http://schemas.openxmlformats.org/presentationml/2006/main">
  <p:tag name="AS_UNIQUEID" val="3233"/>
</p:tagLst>
</file>

<file path=ppt/tags/tag491.xml><?xml version="1.0" encoding="utf-8"?>
<p:tagLst xmlns:p="http://schemas.openxmlformats.org/presentationml/2006/main">
  <p:tag name="AS_UNIQUEID" val="3235"/>
</p:tagLst>
</file>

<file path=ppt/tags/tag492.xml><?xml version="1.0" encoding="utf-8"?>
<p:tagLst xmlns:p="http://schemas.openxmlformats.org/presentationml/2006/main">
  <p:tag name="AS_UNIQUEID" val="3236"/>
</p:tagLst>
</file>

<file path=ppt/tags/tag493.xml><?xml version="1.0" encoding="utf-8"?>
<p:tagLst xmlns:p="http://schemas.openxmlformats.org/presentationml/2006/main">
  <p:tag name="AS_UNIQUEID" val="3237"/>
</p:tagLst>
</file>

<file path=ppt/tags/tag494.xml><?xml version="1.0" encoding="utf-8"?>
<p:tagLst xmlns:p="http://schemas.openxmlformats.org/presentationml/2006/main">
  <p:tag name="AS_UNIQUEID" val="2983"/>
  <p:tag name="KSO_WM_BEAUTIFY_FLAG" val=""/>
</p:tagLst>
</file>

<file path=ppt/tags/tag495.xml><?xml version="1.0" encoding="utf-8"?>
<p:tagLst xmlns:p="http://schemas.openxmlformats.org/presentationml/2006/main">
  <p:tag name="AS_UNIQUEID" val="3238"/>
</p:tagLst>
</file>

<file path=ppt/tags/tag496.xml><?xml version="1.0" encoding="utf-8"?>
<p:tagLst xmlns:p="http://schemas.openxmlformats.org/presentationml/2006/main">
  <p:tag name="AS_UNIQUEID" val="3133"/>
</p:tagLst>
</file>

<file path=ppt/tags/tag497.xml><?xml version="1.0" encoding="utf-8"?>
<p:tagLst xmlns:p="http://schemas.openxmlformats.org/presentationml/2006/main">
  <p:tag name="AS_UNIQUEID" val="3213"/>
</p:tagLst>
</file>

<file path=ppt/tags/tag498.xml><?xml version="1.0" encoding="utf-8"?>
<p:tagLst xmlns:p="http://schemas.openxmlformats.org/presentationml/2006/main">
  <p:tag name="AS_UNIQUEID" val="3184"/>
</p:tagLst>
</file>

<file path=ppt/tags/tag499.xml><?xml version="1.0" encoding="utf-8"?>
<p:tagLst xmlns:p="http://schemas.openxmlformats.org/presentationml/2006/main">
  <p:tag name="KSO_WM_BEAUTIFY_FLAG" val="#wm#"/>
  <p:tag name="KSO_WM_TEMPLATE_CATEGORY" val="custom"/>
  <p:tag name="KSO_WM_TEMPLATE_INDEX" val="20180625"/>
</p:tagLst>
</file>

<file path=ppt/tags/tag5.xml><?xml version="1.0" encoding="utf-8"?>
<p:tagLst xmlns:p="http://schemas.openxmlformats.org/presentationml/2006/main">
  <p:tag name="AS_UNIQUEID" val="172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177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0.xml><?xml version="1.0" encoding="utf-8"?>
<p:tagLst xmlns:p="http://schemas.openxmlformats.org/presentationml/2006/main">
  <p:tag name="AS_UNIQUEID" val="2159"/>
</p:tagLst>
</file>

<file path=ppt/tags/tag501.xml><?xml version="1.0" encoding="utf-8"?>
<p:tagLst xmlns:p="http://schemas.openxmlformats.org/presentationml/2006/main">
  <p:tag name="AS_UNIQUEID" val="2162"/>
</p:tagLst>
</file>

<file path=ppt/tags/tag502.xml><?xml version="1.0" encoding="utf-8"?>
<p:tagLst xmlns:p="http://schemas.openxmlformats.org/presentationml/2006/main">
  <p:tag name="AS_UNIQUEID" val="2163"/>
</p:tagLst>
</file>

<file path=ppt/tags/tag503.xml><?xml version="1.0" encoding="utf-8"?>
<p:tagLst xmlns:p="http://schemas.openxmlformats.org/presentationml/2006/main">
  <p:tag name="AS_UNIQUEID" val="2164"/>
</p:tagLst>
</file>

<file path=ppt/tags/tag504.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505.xml><?xml version="1.0" encoding="utf-8"?>
<p:tagLst xmlns:p="http://schemas.openxmlformats.org/presentationml/2006/main">
  <p:tag name="AS_UNIQUEID" val="2148"/>
</p:tagLst>
</file>

<file path=ppt/tags/tag506.xml><?xml version="1.0" encoding="utf-8"?>
<p:tagLst xmlns:p="http://schemas.openxmlformats.org/presentationml/2006/main">
  <p:tag name="AS_UNIQUEID" val="2149"/>
</p:tagLst>
</file>

<file path=ppt/tags/tag507.xml><?xml version="1.0" encoding="utf-8"?>
<p:tagLst xmlns:p="http://schemas.openxmlformats.org/presentationml/2006/main">
  <p:tag name="AS_UNIQUEID" val="2150"/>
</p:tagLst>
</file>

<file path=ppt/tags/tag508.xml><?xml version="1.0" encoding="utf-8"?>
<p:tagLst xmlns:p="http://schemas.openxmlformats.org/presentationml/2006/main">
  <p:tag name="AS_UNIQUEID" val="2170"/>
</p:tagLst>
</file>

<file path=ppt/tags/tag509.xml><?xml version="1.0" encoding="utf-8"?>
<p:tagLst xmlns:p="http://schemas.openxmlformats.org/presentationml/2006/main">
  <p:tag name="AS_UNIQUEID" val="2176"/>
</p:tagLst>
</file>

<file path=ppt/tags/tag51.xml><?xml version="1.0" encoding="utf-8"?>
<p:tagLst xmlns:p="http://schemas.openxmlformats.org/presentationml/2006/main">
  <p:tag name="AS_UNIQUEID" val="177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0.xml><?xml version="1.0" encoding="utf-8"?>
<p:tagLst xmlns:p="http://schemas.openxmlformats.org/presentationml/2006/main">
  <p:tag name="AS_UNIQUEID" val="2177"/>
</p:tagLst>
</file>

<file path=ppt/tags/tag511.xml><?xml version="1.0" encoding="utf-8"?>
<p:tagLst xmlns:p="http://schemas.openxmlformats.org/presentationml/2006/main">
  <p:tag name="AS_UNIQUEID" val="3289"/>
</p:tagLst>
</file>

<file path=ppt/tags/tag512.xml><?xml version="1.0" encoding="utf-8"?>
<p:tagLst xmlns:p="http://schemas.openxmlformats.org/presentationml/2006/main">
  <p:tag name="AS_UNIQUEID" val="2185"/>
</p:tagLst>
</file>

<file path=ppt/tags/tag513.xml><?xml version="1.0" encoding="utf-8"?>
<p:tagLst xmlns:p="http://schemas.openxmlformats.org/presentationml/2006/main">
  <p:tag name="AS_UNIQUEID" val="2185"/>
</p:tagLst>
</file>

<file path=ppt/tags/tag514.xml><?xml version="1.0" encoding="utf-8"?>
<p:tagLst xmlns:p="http://schemas.openxmlformats.org/presentationml/2006/main">
  <p:tag name="AS_UNIQUEID" val="3238"/>
</p:tagLst>
</file>

<file path=ppt/tags/tag515.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516.xml><?xml version="1.0" encoding="utf-8"?>
<p:tagLst xmlns:p="http://schemas.openxmlformats.org/presentationml/2006/main">
  <p:tag name="AS_UNIQUEID" val="2166"/>
</p:tagLst>
</file>

<file path=ppt/tags/tag517.xml><?xml version="1.0" encoding="utf-8"?>
<p:tagLst xmlns:p="http://schemas.openxmlformats.org/presentationml/2006/main">
  <p:tag name="AS_UNIQUEID" val="2167"/>
</p:tagLst>
</file>

<file path=ppt/tags/tag518.xml><?xml version="1.0" encoding="utf-8"?>
<p:tagLst xmlns:p="http://schemas.openxmlformats.org/presentationml/2006/main">
  <p:tag name="AS_UNIQUEID" val="2168"/>
</p:tagLst>
</file>

<file path=ppt/tags/tag519.xml><?xml version="1.0" encoding="utf-8"?>
<p:tagLst xmlns:p="http://schemas.openxmlformats.org/presentationml/2006/main">
  <p:tag name="AS_UNIQUEID" val="3301"/>
</p:tagLst>
</file>

<file path=ppt/tags/tag52.xml><?xml version="1.0" encoding="utf-8"?>
<p:tagLst xmlns:p="http://schemas.openxmlformats.org/presentationml/2006/main">
  <p:tag name="AS_UNIQUEID" val="178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0.xml><?xml version="1.0" encoding="utf-8"?>
<p:tagLst xmlns:p="http://schemas.openxmlformats.org/presentationml/2006/main">
  <p:tag name="AS_UNIQUEID" val="2163"/>
</p:tagLst>
</file>

<file path=ppt/tags/tag521.xml><?xml version="1.0" encoding="utf-8"?>
<p:tagLst xmlns:p="http://schemas.openxmlformats.org/presentationml/2006/main">
  <p:tag name="AS_UNIQUEID" val="3184"/>
</p:tagLst>
</file>

<file path=ppt/tags/tag522.xml><?xml version="1.0" encoding="utf-8"?>
<p:tagLst xmlns:p="http://schemas.openxmlformats.org/presentationml/2006/main">
  <p:tag name="AS_UNIQUEID" val="3184"/>
</p:tagLst>
</file>

<file path=ppt/tags/tag523.xml><?xml version="1.0" encoding="utf-8"?>
<p:tagLst xmlns:p="http://schemas.openxmlformats.org/presentationml/2006/main">
  <p:tag name="AS_UNIQUEID" val="3238"/>
</p:tagLst>
</file>

<file path=ppt/tags/tag524.xml><?xml version="1.0" encoding="utf-8"?>
<p:tagLst xmlns:p="http://schemas.openxmlformats.org/presentationml/2006/main">
  <p:tag name="AS_UNIQUEID" val="3184"/>
</p:tagLst>
</file>

<file path=ppt/tags/tag525.xml><?xml version="1.0" encoding="utf-8"?>
<p:tagLst xmlns:p="http://schemas.openxmlformats.org/presentationml/2006/main">
  <p:tag name="AS_UNIQUEID" val="3184"/>
</p:tagLst>
</file>

<file path=ppt/tags/tag526.xml><?xml version="1.0" encoding="utf-8"?>
<p:tagLst xmlns:p="http://schemas.openxmlformats.org/presentationml/2006/main">
  <p:tag name="AS_UNIQUEID" val="3213"/>
</p:tagLst>
</file>

<file path=ppt/tags/tag527.xml><?xml version="1.0" encoding="utf-8"?>
<p:tagLst xmlns:p="http://schemas.openxmlformats.org/presentationml/2006/main">
  <p:tag name="AS_UNIQUEID" val="3184"/>
</p:tagLst>
</file>

<file path=ppt/tags/tag528.xml><?xml version="1.0" encoding="utf-8"?>
<p:tagLst xmlns:p="http://schemas.openxmlformats.org/presentationml/2006/main">
  <p:tag name="AS_UNIQUEID" val="3184"/>
</p:tagLst>
</file>

<file path=ppt/tags/tag529.xml><?xml version="1.0" encoding="utf-8"?>
<p:tagLst xmlns:p="http://schemas.openxmlformats.org/presentationml/2006/main">
  <p:tag name="AS_UNIQUEID" val="3213"/>
</p:tagLst>
</file>

<file path=ppt/tags/tag53.xml><?xml version="1.0" encoding="utf-8"?>
<p:tagLst xmlns:p="http://schemas.openxmlformats.org/presentationml/2006/main">
  <p:tag name="AS_UNIQUEID" val="1781"/>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0.xml><?xml version="1.0" encoding="utf-8"?>
<p:tagLst xmlns:p="http://schemas.openxmlformats.org/presentationml/2006/main">
  <p:tag name="AS_UNIQUEID" val="3213"/>
</p:tagLst>
</file>

<file path=ppt/tags/tag531.xml><?xml version="1.0" encoding="utf-8"?>
<p:tagLst xmlns:p="http://schemas.openxmlformats.org/presentationml/2006/main">
  <p:tag name="AS_UNIQUEID" val="3184"/>
</p:tagLst>
</file>

<file path=ppt/tags/tag532.xml><?xml version="1.0" encoding="utf-8"?>
<p:tagLst xmlns:p="http://schemas.openxmlformats.org/presentationml/2006/main">
  <p:tag name="AS_UNIQUEID" val="3184"/>
</p:tagLst>
</file>

<file path=ppt/tags/tag533.xml><?xml version="1.0" encoding="utf-8"?>
<p:tagLst xmlns:p="http://schemas.openxmlformats.org/presentationml/2006/main">
  <p:tag name="AS_UNIQUEID" val="3238"/>
</p:tagLst>
</file>

<file path=ppt/tags/tag534.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535.xml><?xml version="1.0" encoding="utf-8"?>
<p:tagLst xmlns:p="http://schemas.openxmlformats.org/presentationml/2006/main">
  <p:tag name="AS_UNIQUEID" val="2179"/>
</p:tagLst>
</file>

<file path=ppt/tags/tag536.xml><?xml version="1.0" encoding="utf-8"?>
<p:tagLst xmlns:p="http://schemas.openxmlformats.org/presentationml/2006/main">
  <p:tag name="AS_UNIQUEID" val="2180"/>
</p:tagLst>
</file>

<file path=ppt/tags/tag537.xml><?xml version="1.0" encoding="utf-8"?>
<p:tagLst xmlns:p="http://schemas.openxmlformats.org/presentationml/2006/main">
  <p:tag name="AS_UNIQUEID" val="2181"/>
</p:tagLst>
</file>

<file path=ppt/tags/tag538.xml><?xml version="1.0" encoding="utf-8"?>
<p:tagLst xmlns:p="http://schemas.openxmlformats.org/presentationml/2006/main">
  <p:tag name="AS_UNIQUEID" val="3301"/>
</p:tagLst>
</file>

<file path=ppt/tags/tag539.xml><?xml version="1.0" encoding="utf-8"?>
<p:tagLst xmlns:p="http://schemas.openxmlformats.org/presentationml/2006/main">
  <p:tag name="AS_UNIQUEID" val="2163"/>
</p:tagLst>
</file>

<file path=ppt/tags/tag54.xml><?xml version="1.0" encoding="utf-8"?>
<p:tagLst xmlns:p="http://schemas.openxmlformats.org/presentationml/2006/main">
  <p:tag name="AS_UNIQUEID" val="1782"/>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0.xml><?xml version="1.0" encoding="utf-8"?>
<p:tagLst xmlns:p="http://schemas.openxmlformats.org/presentationml/2006/main">
  <p:tag name="AS_UNIQUEID" val="2185"/>
</p:tagLst>
</file>

<file path=ppt/tags/tag541.xml><?xml version="1.0" encoding="utf-8"?>
<p:tagLst xmlns:p="http://schemas.openxmlformats.org/presentationml/2006/main">
  <p:tag name="AS_UNIQUEID" val="3238"/>
</p:tagLst>
</file>

<file path=ppt/tags/tag542.xml><?xml version="1.0" encoding="utf-8"?>
<p:tagLst xmlns:p="http://schemas.openxmlformats.org/presentationml/2006/main">
  <p:tag name="AS_UNIQUEID" val="3238"/>
</p:tagLst>
</file>

<file path=ppt/tags/tag543.xml><?xml version="1.0" encoding="utf-8"?>
<p:tagLst xmlns:p="http://schemas.openxmlformats.org/presentationml/2006/main">
  <p:tag name="AS_UNIQUEID" val="3238"/>
</p:tagLst>
</file>

<file path=ppt/tags/tag544.xml><?xml version="1.0" encoding="utf-8"?>
<p:tagLst xmlns:p="http://schemas.openxmlformats.org/presentationml/2006/main">
  <p:tag name="AS_UNIQUEID" val="3238"/>
</p:tagLst>
</file>

<file path=ppt/tags/tag545.xml><?xml version="1.0" encoding="utf-8"?>
<p:tagLst xmlns:p="http://schemas.openxmlformats.org/presentationml/2006/main">
  <p:tag name="AS_UNIQUEID" val="3238"/>
</p:tagLst>
</file>

<file path=ppt/tags/tag546.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547.xml><?xml version="1.0" encoding="utf-8"?>
<p:tagLst xmlns:p="http://schemas.openxmlformats.org/presentationml/2006/main">
  <p:tag name="AS_UNIQUEID" val="2179"/>
</p:tagLst>
</file>

<file path=ppt/tags/tag548.xml><?xml version="1.0" encoding="utf-8"?>
<p:tagLst xmlns:p="http://schemas.openxmlformats.org/presentationml/2006/main">
  <p:tag name="AS_UNIQUEID" val="2180"/>
</p:tagLst>
</file>

<file path=ppt/tags/tag549.xml><?xml version="1.0" encoding="utf-8"?>
<p:tagLst xmlns:p="http://schemas.openxmlformats.org/presentationml/2006/main">
  <p:tag name="AS_UNIQUEID" val="2181"/>
</p:tagLst>
</file>

<file path=ppt/tags/tag55.xml><?xml version="1.0" encoding="utf-8"?>
<p:tagLst xmlns:p="http://schemas.openxmlformats.org/presentationml/2006/main">
  <p:tag name="AS_UNIQUEID" val="1783"/>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6**"/>
  <p:tag name="KSO_WM_UNIT_LAYERLEVEL" val="1"/>
  <p:tag name="PA" val="v3.2.0"/>
</p:tagLst>
</file>

<file path=ppt/tags/tag550.xml><?xml version="1.0" encoding="utf-8"?>
<p:tagLst xmlns:p="http://schemas.openxmlformats.org/presentationml/2006/main">
  <p:tag name="AS_UNIQUEID" val="3300"/>
</p:tagLst>
</file>

<file path=ppt/tags/tag551.xml><?xml version="1.0" encoding="utf-8"?>
<p:tagLst xmlns:p="http://schemas.openxmlformats.org/presentationml/2006/main">
  <p:tag name="AS_UNIQUEID" val="3301"/>
</p:tagLst>
</file>

<file path=ppt/tags/tag552.xml><?xml version="1.0" encoding="utf-8"?>
<p:tagLst xmlns:p="http://schemas.openxmlformats.org/presentationml/2006/main">
  <p:tag name="AS_UNIQUEID" val="2184"/>
</p:tagLst>
</file>

<file path=ppt/tags/tag553.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554.xml><?xml version="1.0" encoding="utf-8"?>
<p:tagLst xmlns:p="http://schemas.openxmlformats.org/presentationml/2006/main">
  <p:tag name="AS_UNIQUEID" val="2179"/>
</p:tagLst>
</file>

<file path=ppt/tags/tag555.xml><?xml version="1.0" encoding="utf-8"?>
<p:tagLst xmlns:p="http://schemas.openxmlformats.org/presentationml/2006/main">
  <p:tag name="AS_UNIQUEID" val="2180"/>
</p:tagLst>
</file>

<file path=ppt/tags/tag556.xml><?xml version="1.0" encoding="utf-8"?>
<p:tagLst xmlns:p="http://schemas.openxmlformats.org/presentationml/2006/main">
  <p:tag name="AS_UNIQUEID" val="2181"/>
</p:tagLst>
</file>

<file path=ppt/tags/tag557.xml><?xml version="1.0" encoding="utf-8"?>
<p:tagLst xmlns:p="http://schemas.openxmlformats.org/presentationml/2006/main">
  <p:tag name="AS_UNIQUEID" val="3307"/>
</p:tagLst>
</file>

<file path=ppt/tags/tag558.xml><?xml version="1.0" encoding="utf-8"?>
<p:tagLst xmlns:p="http://schemas.openxmlformats.org/presentationml/2006/main">
  <p:tag name="AS_UNIQUEID" val="3301"/>
</p:tagLst>
</file>

<file path=ppt/tags/tag559.xml><?xml version="1.0" encoding="utf-8"?>
<p:tagLst xmlns:p="http://schemas.openxmlformats.org/presentationml/2006/main">
  <p:tag name="AS_UNIQUEID" val="2184"/>
</p:tagLst>
</file>

<file path=ppt/tags/tag56.xml><?xml version="1.0" encoding="utf-8"?>
<p:tagLst xmlns:p="http://schemas.openxmlformats.org/presentationml/2006/main">
  <p:tag name="AS_UNIQUEID" val="178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0.xml><?xml version="1.0" encoding="utf-8"?>
<p:tagLst xmlns:p="http://schemas.openxmlformats.org/presentationml/2006/main">
  <p:tag name="AS_UNIQUEID" val="2184"/>
</p:tagLst>
</file>

<file path=ppt/tags/tag561.xml><?xml version="1.0" encoding="utf-8"?>
<p:tagLst xmlns:p="http://schemas.openxmlformats.org/presentationml/2006/main">
  <p:tag name="AS_UNIQUEID" val="2184"/>
</p:tagLst>
</file>

<file path=ppt/tags/tag562.xml><?xml version="1.0" encoding="utf-8"?>
<p:tagLst xmlns:p="http://schemas.openxmlformats.org/presentationml/2006/main">
  <p:tag name="AS_UNIQUEID" val="3184"/>
</p:tagLst>
</file>

<file path=ppt/tags/tag563.xml><?xml version="1.0" encoding="utf-8"?>
<p:tagLst xmlns:p="http://schemas.openxmlformats.org/presentationml/2006/main">
  <p:tag name="AS_UNIQUEID" val="3184"/>
</p:tagLst>
</file>

<file path=ppt/tags/tag564.xml><?xml version="1.0" encoding="utf-8"?>
<p:tagLst xmlns:p="http://schemas.openxmlformats.org/presentationml/2006/main">
  <p:tag name="AS_UNIQUEID" val="3184"/>
</p:tagLst>
</file>

<file path=ppt/tags/tag565.xml><?xml version="1.0" encoding="utf-8"?>
<p:tagLst xmlns:p="http://schemas.openxmlformats.org/presentationml/2006/main">
  <p:tag name="AS_UNIQUEID" val="3184"/>
</p:tagLst>
</file>

<file path=ppt/tags/tag566.xml><?xml version="1.0" encoding="utf-8"?>
<p:tagLst xmlns:p="http://schemas.openxmlformats.org/presentationml/2006/main">
  <p:tag name="AS_UNIQUEID" val="3184"/>
</p:tagLst>
</file>

<file path=ppt/tags/tag567.xml><?xml version="1.0" encoding="utf-8"?>
<p:tagLst xmlns:p="http://schemas.openxmlformats.org/presentationml/2006/main">
  <p:tag name="AS_UNIQUEID" val="3238"/>
</p:tagLst>
</file>

<file path=ppt/tags/tag568.xml><?xml version="1.0" encoding="utf-8"?>
<p:tagLst xmlns:p="http://schemas.openxmlformats.org/presentationml/2006/main">
  <p:tag name="AS_UNIQUEID" val="3238"/>
</p:tagLst>
</file>

<file path=ppt/tags/tag569.xml><?xml version="1.0" encoding="utf-8"?>
<p:tagLst xmlns:p="http://schemas.openxmlformats.org/presentationml/2006/main">
  <p:tag name="AS_UNIQUEID" val="3238"/>
</p:tagLst>
</file>

<file path=ppt/tags/tag57.xml><?xml version="1.0" encoding="utf-8"?>
<p:tagLst xmlns:p="http://schemas.openxmlformats.org/presentationml/2006/main">
  <p:tag name="AS_UNIQUEID" val="178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0.xml><?xml version="1.0" encoding="utf-8"?>
<p:tagLst xmlns:p="http://schemas.openxmlformats.org/presentationml/2006/main">
  <p:tag name="AS_UNIQUEID" val="3238"/>
</p:tagLst>
</file>

<file path=ppt/tags/tag571.xml><?xml version="1.0" encoding="utf-8"?>
<p:tagLst xmlns:p="http://schemas.openxmlformats.org/presentationml/2006/main">
  <p:tag name="AS_UNIQUEID" val="3300"/>
</p:tagLst>
</file>

<file path=ppt/tags/tag572.xml><?xml version="1.0" encoding="utf-8"?>
<p:tagLst xmlns:p="http://schemas.openxmlformats.org/presentationml/2006/main">
  <p:tag name="AS_UNIQUEID" val="2184"/>
</p:tagLst>
</file>

<file path=ppt/tags/tag573.xml><?xml version="1.0" encoding="utf-8"?>
<p:tagLst xmlns:p="http://schemas.openxmlformats.org/presentationml/2006/main">
  <p:tag name="KSO_WM_BEAUTIFY_FLAG" val="#wm#"/>
  <p:tag name="KSO_WM_TEMPLATE_CATEGORY" val="custom"/>
  <p:tag name="KSO_WM_TEMPLATE_INDEX" val="20180625"/>
</p:tagLst>
</file>

<file path=ppt/tags/tag574.xml><?xml version="1.0" encoding="utf-8"?>
<p:tagLst xmlns:p="http://schemas.openxmlformats.org/presentationml/2006/main">
  <p:tag name="AS_UNIQUEID" val="2235"/>
</p:tagLst>
</file>

<file path=ppt/tags/tag575.xml><?xml version="1.0" encoding="utf-8"?>
<p:tagLst xmlns:p="http://schemas.openxmlformats.org/presentationml/2006/main">
  <p:tag name="AS_UNIQUEID" val="2236"/>
</p:tagLst>
</file>

<file path=ppt/tags/tag576.xml><?xml version="1.0" encoding="utf-8"?>
<p:tagLst xmlns:p="http://schemas.openxmlformats.org/presentationml/2006/main">
  <p:tag name="AS_UNIQUEID" val="2237"/>
</p:tagLst>
</file>

<file path=ppt/tags/tag577.xml><?xml version="1.0" encoding="utf-8"?>
<p:tagLst xmlns:p="http://schemas.openxmlformats.org/presentationml/2006/main">
  <p:tag name="AS_UNIQUEID" val="2238"/>
</p:tagLst>
</file>

<file path=ppt/tags/tag578.xml><?xml version="1.0" encoding="utf-8"?>
<p:tagLst xmlns:p="http://schemas.openxmlformats.org/presentationml/2006/main">
  <p:tag name="AS_UNIQUEID" val="2239"/>
</p:tagLst>
</file>

<file path=ppt/tags/tag579.xml><?xml version="1.0" encoding="utf-8"?>
<p:tagLst xmlns:p="http://schemas.openxmlformats.org/presentationml/2006/main">
  <p:tag name="AS_UNIQUEID" val="2240"/>
</p:tagLst>
</file>

<file path=ppt/tags/tag58.xml><?xml version="1.0" encoding="utf-8"?>
<p:tagLst xmlns:p="http://schemas.openxmlformats.org/presentationml/2006/main">
  <p:tag name="AS_UNIQUEID" val="178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0.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581.xml><?xml version="1.0" encoding="utf-8"?>
<p:tagLst xmlns:p="http://schemas.openxmlformats.org/presentationml/2006/main">
  <p:tag name="AS_UNIQUEID" val="2231"/>
</p:tagLst>
</file>

<file path=ppt/tags/tag582.xml><?xml version="1.0" encoding="utf-8"?>
<p:tagLst xmlns:p="http://schemas.openxmlformats.org/presentationml/2006/main">
  <p:tag name="AS_UNIQUEID" val="2232"/>
</p:tagLst>
</file>

<file path=ppt/tags/tag583.xml><?xml version="1.0" encoding="utf-8"?>
<p:tagLst xmlns:p="http://schemas.openxmlformats.org/presentationml/2006/main">
  <p:tag name="AS_UNIQUEID" val="2233"/>
</p:tagLst>
</file>

<file path=ppt/tags/tag584.xml><?xml version="1.0" encoding="utf-8"?>
<p:tagLst xmlns:p="http://schemas.openxmlformats.org/presentationml/2006/main">
  <p:tag name="AS_UNIQUEID" val="2246"/>
</p:tagLst>
</file>

<file path=ppt/tags/tag585.xml><?xml version="1.0" encoding="utf-8"?>
<p:tagLst xmlns:p="http://schemas.openxmlformats.org/presentationml/2006/main">
  <p:tag name="AS_UNIQUEID" val="2247"/>
</p:tagLst>
</file>

<file path=ppt/tags/tag586.xml><?xml version="1.0" encoding="utf-8"?>
<p:tagLst xmlns:p="http://schemas.openxmlformats.org/presentationml/2006/main">
  <p:tag name="KSO_WM_BEAUTIFY_FLAG" val="#wm#"/>
  <p:tag name="KSO_WM_DIAGRAM_GROUP_CODE" val="l1-1"/>
  <p:tag name="KSO_WM_SLIDE_COLORSCHEME_VERSION" val="3.2"/>
  <p:tag name="KSO_WM_SLIDE_DIAGTYPE" val="l"/>
  <p:tag name="KSO_WM_SLIDE_ID" val="custom20180625_7"/>
  <p:tag name="KSO_WM_SLIDE_INDEX" val="7"/>
  <p:tag name="KSO_WM_SLIDE_ITEM_CNT" val="3"/>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180625"/>
  <p:tag name="KSO_WM_TEMPLATE_MASTER_TYPE" val="1"/>
  <p:tag name="KSO_WM_TEMPLATE_SUBCATEGORY" val="0"/>
</p:tagLst>
</file>

<file path=ppt/tags/tag587.xml><?xml version="1.0" encoding="utf-8"?>
<p:tagLst xmlns:p="http://schemas.openxmlformats.org/presentationml/2006/main">
  <p:tag name="AS_UNIQUEID" val="2242"/>
</p:tagLst>
</file>

<file path=ppt/tags/tag588.xml><?xml version="1.0" encoding="utf-8"?>
<p:tagLst xmlns:p="http://schemas.openxmlformats.org/presentationml/2006/main">
  <p:tag name="AS_UNIQUEID" val="2243"/>
</p:tagLst>
</file>

<file path=ppt/tags/tag589.xml><?xml version="1.0" encoding="utf-8"?>
<p:tagLst xmlns:p="http://schemas.openxmlformats.org/presentationml/2006/main">
  <p:tag name="AS_UNIQUEID" val="2244"/>
</p:tagLst>
</file>

<file path=ppt/tags/tag59.xml><?xml version="1.0" encoding="utf-8"?>
<p:tagLst xmlns:p="http://schemas.openxmlformats.org/presentationml/2006/main">
  <p:tag name="AS_UNIQUEID" val="178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xml><?xml version="1.0" encoding="utf-8"?>
<p:tagLst xmlns:p="http://schemas.openxmlformats.org/presentationml/2006/main">
  <p:tag name="AS_UNIQUEID" val="172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179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AS_UNIQUEID" val="179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xml><?xml version="1.0" encoding="utf-8"?>
<p:tagLst xmlns:p="http://schemas.openxmlformats.org/presentationml/2006/main">
  <p:tag name="AS_UNIQUEID" val="1792"/>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xml><?xml version="1.0" encoding="utf-8"?>
<p:tagLst xmlns:p="http://schemas.openxmlformats.org/presentationml/2006/main">
  <p:tag name="AS_UNIQUEID" val="1793"/>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xml><?xml version="1.0" encoding="utf-8"?>
<p:tagLst xmlns:p="http://schemas.openxmlformats.org/presentationml/2006/main">
  <p:tag name="AS_UNIQUEID" val="1794"/>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8**"/>
  <p:tag name="KSO_WM_UNIT_LAYERLEVEL" val="1"/>
  <p:tag name="PA" val="v3.2.0"/>
</p:tagLst>
</file>

<file path=ppt/tags/tag65.xml><?xml version="1.0" encoding="utf-8"?>
<p:tagLst xmlns:p="http://schemas.openxmlformats.org/presentationml/2006/main">
  <p:tag name="AS_UNIQUEID" val="179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p="http://schemas.openxmlformats.org/presentationml/2006/main">
  <p:tag name="AS_UNIQUEID" val="179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7.xml><?xml version="1.0" encoding="utf-8"?>
<p:tagLst xmlns:p="http://schemas.openxmlformats.org/presentationml/2006/main">
  <p:tag name="AS_UNIQUEID" val="179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p="http://schemas.openxmlformats.org/presentationml/2006/main">
  <p:tag name="AS_UNIQUEID" val="179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p="http://schemas.openxmlformats.org/presentationml/2006/main">
  <p:tag name="AS_UNIQUEID" val="179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p="http://schemas.openxmlformats.org/presentationml/2006/main">
  <p:tag name="AS_UNIQUEID" val="173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AS_UNIQUEID" val="180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p="http://schemas.openxmlformats.org/presentationml/2006/main">
  <p:tag name="AS_UNIQUEID" val="180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p="http://schemas.openxmlformats.org/presentationml/2006/main">
  <p:tag name="AS_UNIQUEID" val="180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3.xml><?xml version="1.0" encoding="utf-8"?>
<p:tagLst xmlns:p="http://schemas.openxmlformats.org/presentationml/2006/main">
  <p:tag name="AS_UNIQUEID" val="1804"/>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4.xml><?xml version="1.0" encoding="utf-8"?>
<p:tagLst xmlns:p="http://schemas.openxmlformats.org/presentationml/2006/main">
  <p:tag name="AS_UNIQUEID" val="1805"/>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p="http://schemas.openxmlformats.org/presentationml/2006/main">
  <p:tag name="AS_UNIQUEID" val="1806"/>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9**"/>
  <p:tag name="KSO_WM_UNIT_LAYERLEVEL" val="1"/>
  <p:tag name="PA" val="v3.2.0"/>
</p:tagLst>
</file>

<file path=ppt/tags/tag76.xml><?xml version="1.0" encoding="utf-8"?>
<p:tagLst xmlns:p="http://schemas.openxmlformats.org/presentationml/2006/main">
  <p:tag name="AS_UNIQUEID" val="180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p="http://schemas.openxmlformats.org/presentationml/2006/main">
  <p:tag name="AS_UNIQUEID" val="180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p="http://schemas.openxmlformats.org/presentationml/2006/main">
  <p:tag name="AS_UNIQUEID" val="180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AS_UNIQUEID" val="181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AS_UNIQUEID" val="173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AS_UNIQUEID" val="181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AS_UNIQUEID" val="181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p="http://schemas.openxmlformats.org/presentationml/2006/main">
  <p:tag name="AS_UNIQUEID" val="181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p="http://schemas.openxmlformats.org/presentationml/2006/main">
  <p:tag name="AS_UNIQUEID" val="1815"/>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4.xml><?xml version="1.0" encoding="utf-8"?>
<p:tagLst xmlns:p="http://schemas.openxmlformats.org/presentationml/2006/main">
  <p:tag name="AS_UNIQUEID" val="1816"/>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p="http://schemas.openxmlformats.org/presentationml/2006/main">
  <p:tag name="AS_UNIQUEID" val="1817"/>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0**"/>
  <p:tag name="KSO_WM_UNIT_LAYERLEVEL" val="1"/>
  <p:tag name="PA" val="v3.2.0"/>
</p:tagLst>
</file>

<file path=ppt/tags/tag86.xml><?xml version="1.0" encoding="utf-8"?>
<p:tagLst xmlns:p="http://schemas.openxmlformats.org/presentationml/2006/main">
  <p:tag name="AS_UNIQUEID" val="181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7.xml><?xml version="1.0" encoding="utf-8"?>
<p:tagLst xmlns:p="http://schemas.openxmlformats.org/presentationml/2006/main">
  <p:tag name="AS_UNIQUEID" val="181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8.xml><?xml version="1.0" encoding="utf-8"?>
<p:tagLst xmlns:p="http://schemas.openxmlformats.org/presentationml/2006/main">
  <p:tag name="AS_UNIQUEID" val="182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9.xml><?xml version="1.0" encoding="utf-8"?>
<p:tagLst xmlns:p="http://schemas.openxmlformats.org/presentationml/2006/main">
  <p:tag name="AS_UNIQUEID" val="182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p="http://schemas.openxmlformats.org/presentationml/2006/main">
  <p:tag name="AS_UNIQUEID" val="173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182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p="http://schemas.openxmlformats.org/presentationml/2006/main">
  <p:tag name="AS_UNIQUEID" val="182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PA" val="v3.2.0"/>
</p:tagLst>
</file>

<file path=ppt/tags/tag92.xml><?xml version="1.0" encoding="utf-8"?>
<p:tagLst xmlns:p="http://schemas.openxmlformats.org/presentationml/2006/main">
  <p:tag name="AS_UNIQUEID" val="182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PA" val="v3.2.0"/>
</p:tagLst>
</file>

<file path=ppt/tags/tag93.xml><?xml version="1.0" encoding="utf-8"?>
<p:tagLst xmlns:p="http://schemas.openxmlformats.org/presentationml/2006/main">
  <p:tag name="AS_UNIQUEID" val="182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AS_UNIQUEID" val="182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AS_UNIQUEID" val="182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AS_UNIQUEID" val="182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AS_UNIQUEID" val="183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p="http://schemas.openxmlformats.org/presentationml/2006/main">
  <p:tag name="AS_UNIQUEID" val="183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 name="PA" val="v3.2.0"/>
</p:tagLst>
</file>

<file path=ppt/tags/tag99.xml><?xml version="1.0" encoding="utf-8"?>
<p:tagLst xmlns:p="http://schemas.openxmlformats.org/presentationml/2006/main">
  <p:tag name="AS_UNIQUEID" val="183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a="http://schemas.openxmlformats.org/drawingml/2006/main" name="1_Office 主题​​">
  <a:themeElements>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fontScheme name="自定义 1">
      <a:majorFont>
        <a:latin typeface="微软雅黑"/>
        <a:ea typeface="汉仪旗黑-85S"/>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10.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11.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12.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13.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14.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15.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2.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3.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4.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5.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6.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7.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8.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ppt/theme/themeOverride9.xml><?xml version="1.0" encoding="utf-8"?>
<a:themeOverride xmlns:a="http://schemas.openxmlformats.org/drawingml/2006/main">
  <a:clrScheme name="清新绿-625">
    <a:dk1>
      <a:srgbClr val="000000"/>
    </a:dk1>
    <a:lt1>
      <a:srgbClr val="FFFFFF"/>
    </a:lt1>
    <a:dk2>
      <a:srgbClr val="CDE4E4"/>
    </a:dk2>
    <a:lt2>
      <a:srgbClr val="FFFFFF"/>
    </a:lt2>
    <a:accent1>
      <a:srgbClr val="9CD0D1"/>
    </a:accent1>
    <a:accent2>
      <a:srgbClr val="B4E19D"/>
    </a:accent2>
    <a:accent3>
      <a:srgbClr val="CDE573"/>
    </a:accent3>
    <a:accent4>
      <a:srgbClr val="E4D94C"/>
    </a:accent4>
    <a:accent5>
      <a:srgbClr val="F3CD59"/>
    </a:accent5>
    <a:accent6>
      <a:srgbClr val="F3B87D"/>
    </a:accent6>
    <a:hlink>
      <a:srgbClr val="5DCA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16092</Words>
  <Application>WPS 演示</Application>
  <PresentationFormat>宽屏</PresentationFormat>
  <Paragraphs>576</Paragraphs>
  <Slides>30</Slides>
  <Notes>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30</vt:i4>
      </vt:variant>
    </vt:vector>
  </HeadingPairs>
  <TitlesOfParts>
    <vt:vector size="48" baseType="lpstr">
      <vt:lpstr>Arial</vt:lpstr>
      <vt:lpstr>宋体</vt:lpstr>
      <vt:lpstr>Wingdings</vt:lpstr>
      <vt:lpstr>微软雅黑</vt:lpstr>
      <vt:lpstr>汉仪旗黑-85S</vt:lpstr>
      <vt:lpstr>Times New Roman</vt:lpstr>
      <vt:lpstr>楷体</vt:lpstr>
      <vt:lpstr>Arial Black</vt:lpstr>
      <vt:lpstr>Tahoma</vt:lpstr>
      <vt:lpstr>Calibri</vt:lpstr>
      <vt:lpstr>Arial Unicode MS</vt:lpstr>
      <vt:lpstr>黑体</vt:lpstr>
      <vt:lpstr>华文楷体</vt:lpstr>
      <vt:lpstr>Times New Roman</vt:lpstr>
      <vt:lpstr>HelveticaNeue</vt:lpstr>
      <vt:lpstr>华文新魏</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232</cp:revision>
  <dcterms:created xsi:type="dcterms:W3CDTF">2019-06-19T02:08:00Z</dcterms:created>
  <dcterms:modified xsi:type="dcterms:W3CDTF">2026-06-12T04:05:51Z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AF59F0CFAF0C4EA6BBE0DD5CE62559AF_11</vt:lpwstr>
  </property>
</Properties>
</file>